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534" r:id="rId1"/>
  </p:sldMasterIdLst>
  <p:notesMasterIdLst>
    <p:notesMasterId r:id="rId8"/>
  </p:notesMasterIdLst>
  <p:handoutMasterIdLst>
    <p:handoutMasterId r:id="rId9"/>
  </p:handoutMasterIdLst>
  <p:sldIdLst>
    <p:sldId id="256" r:id="rId2"/>
    <p:sldId id="463" r:id="rId3"/>
    <p:sldId id="328" r:id="rId4"/>
    <p:sldId id="345" r:id="rId5"/>
    <p:sldId id="346" r:id="rId6"/>
    <p:sldId id="406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FF8CCF-4D26-7B49-8985-2DD14A31E43D}">
          <p14:sldIdLst>
            <p14:sldId id="256"/>
          </p14:sldIdLst>
        </p14:section>
        <p14:section name="Úvod" id="{1995A776-0194-404C-B70E-A79F8251CE51}">
          <p14:sldIdLst>
            <p14:sldId id="463"/>
            <p14:sldId id="328"/>
          </p14:sldIdLst>
        </p14:section>
        <p14:section name="ArcGIS Online" id="{F50B97AB-1A82-A445-9958-B601E8460CCC}">
          <p14:sldIdLst>
            <p14:sldId id="345"/>
            <p14:sldId id="346"/>
          </p14:sldIdLst>
        </p14:section>
        <p14:section name="ArcGIS Server 10.1" id="{D2C4FFE5-BFA4-41DC-8B8F-FF38428A7DCB}">
          <p14:sldIdLst>
            <p14:sldId id="406"/>
          </p14:sldIdLst>
        </p14:section>
        <p14:section name="Wrap-up" id="{E83611A0-855C-B54F-B97B-4C4AFE8317DB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5117"/>
    <a:srgbClr val="445719"/>
    <a:srgbClr val="6E6E6E"/>
    <a:srgbClr val="A957DF"/>
    <a:srgbClr val="6C269E"/>
    <a:srgbClr val="C064FD"/>
    <a:srgbClr val="EF7EEE"/>
    <a:srgbClr val="70C079"/>
    <a:srgbClr val="8D54AE"/>
    <a:srgbClr val="886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927" autoAdjust="0"/>
    <p:restoredTop sz="60747" autoAdjust="0"/>
  </p:normalViewPr>
  <p:slideViewPr>
    <p:cSldViewPr snapToGrid="0" showGuides="1">
      <p:cViewPr>
        <p:scale>
          <a:sx n="100" d="100"/>
          <a:sy n="100" d="100"/>
        </p:scale>
        <p:origin x="-318" y="-72"/>
      </p:cViewPr>
      <p:guideLst>
        <p:guide orient="horz" pos="322"/>
        <p:guide orient="horz" pos="2917"/>
        <p:guide pos="577"/>
        <p:guide pos="5152"/>
      </p:guideLst>
    </p:cSldViewPr>
  </p:slideViewPr>
  <p:outlineViewPr>
    <p:cViewPr>
      <p:scale>
        <a:sx n="33" d="100"/>
        <a:sy n="33" d="100"/>
      </p:scale>
      <p:origin x="0" y="68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288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5B2D5-E368-CF44-AE45-9BB233F001C2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27993-276F-494A-BD07-59A5E5F828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147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8D241-0AB7-BC44-80E8-F0A20AF46E9E}" type="datetimeFigureOut">
              <a:rPr lang="en-US"/>
              <a:pPr/>
              <a:t>11/21/2011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1063" y="588982"/>
            <a:ext cx="1797424" cy="101105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1821" y="1688951"/>
            <a:ext cx="5720379" cy="6769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143C0-4F23-B545-9533-520B5A87CA1E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383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17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63563" y="674688"/>
            <a:ext cx="1695450" cy="9540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Začal by som tým, prečo takáto prednáška.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odpoveď je hneď v nadpise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slajdu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ArcGIS sa určite snaží držať s dobou, reagovať na pokroky a vývoj vo vede (najmä geografickej), prináša stále nové možnosti a analýzy.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Ale z času na čas prinesie aj koncept, ktorý na niekoľko rokov ovplyvňuje aj to ako my budujeme GIS.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Tomuto konceptu sa budem v úvode venovať a volá sa...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9334" y="675042"/>
            <a:ext cx="1759772" cy="98987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... ArcGIS </a:t>
            </a:r>
            <a:r>
              <a:rPr lang="sk-SK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Online</a:t>
            </a: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Je to, čo je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dostupné pod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www.arcgis.com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a samozrejme skúsime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niečo na živo.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 apríli som si položil otázku, komu dám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2% zo svojich daní? Vládu som ako prvú vylúčil. Moja filozofia je vždy tak trochu vypočítavá. Rád ich dávam tak, aby som z nich mal úžitok. Takže napríklad organizáciám pôsobiacim v blízkom okolí. Potom ma zaujíma ako skončila organizácia, ktorej som dal minulý rok, či ju podporili aj ostatní.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Takže som začal pátrať po údajoch až som si zostavil takýto Excel z údajmi od roku 2004. Chcelo to ešte trochu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geokódovania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export do CSV alebo textového súboru a šup je to na mape.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Hm. Asi to chce trochu upraviť, že?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Takže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osymbolizujeme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podľa príjmu z ostatného roku, stačia nám 3 úrovne symbolov. Organizácie s malým príjmom zmenšíme, tie z väčším naopak zdôrazníme.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Zmeníme podkladovú mapu.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Upravme aj atribúty trochu, aby sme sa v tom vyznali. IČO nepotrebujeme, názov bude v nadpise, necháme adresu a činnosť, doplníme diakritiku a hodnoty nechceme, lebo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lepšie vyznejú na grafe.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Pridáme teda stĺpcový „Príjem z 2% v rokoch 2004-2010“ a koláčový „Celkové rozdelenie príjmu v rokoch 2004-2010“.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Táák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môžeme prezerať, analyzovať vyberať...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porovnávanie je trochu nešikovné, že? Ako išli príjmy tej Nadácii Orange?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Mapu uložíme. A otvoríme v ArcGIS Explorer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Online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Ten mi to ešte uľahčí.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Má totiž k dispozícii krásny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dashboard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ktorý rýchlo nakonfigurujeme. Medzitým, pozrite, rovnaký pocit z aplikácie ako v predošlom prehliadači. Atribúty, grafy...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Pridáme teda porovnávaciu stupnicu a zase stĺpcový graf.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Wualaa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Klik na referenčnú organizáciu a teraz ľahko iba pohybom myši vie porovnávať s ostatnými.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Úžasné nie? Koľko mi to trvalo, 8 minút?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63880" y="675042"/>
            <a:ext cx="1630380" cy="917089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Je to médium, ktoré umožňuje spojiť rôzne</a:t>
            </a:r>
            <a:r>
              <a:rPr lang="sk-SK" baseline="0" dirty="0" smtClean="0"/>
              <a:t> služby a dáta, </a:t>
            </a:r>
            <a:r>
              <a:rPr lang="sk-SK" dirty="0" smtClean="0"/>
              <a:t>prezeranie, editáciu, </a:t>
            </a:r>
            <a:r>
              <a:rPr lang="sk-SK" dirty="0" err="1" smtClean="0"/>
              <a:t>popupy</a:t>
            </a:r>
            <a:r>
              <a:rPr lang="sk-SK" dirty="0" smtClean="0"/>
              <a:t>, vizualizáciu zmien v čase a to všetko v kontexte jednej jednoduchej</a:t>
            </a:r>
            <a:r>
              <a:rPr lang="sk-SK" baseline="0" dirty="0" smtClean="0"/>
              <a:t> mapy... </a:t>
            </a:r>
          </a:p>
          <a:p>
            <a:endParaRPr lang="sk-SK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9334" y="685800"/>
            <a:ext cx="1706880" cy="96012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 smtClean="0"/>
              <a:t>Navyše táto</a:t>
            </a:r>
            <a:r>
              <a:rPr lang="sk-SK" baseline="0" dirty="0" smtClean="0"/>
              <a:t> sa dá </a:t>
            </a:r>
            <a:r>
              <a:rPr lang="sk-SK" dirty="0" err="1" smtClean="0"/>
              <a:t>zdieľať</a:t>
            </a:r>
            <a:r>
              <a:rPr lang="sk-SK" baseline="0" dirty="0" smtClean="0"/>
              <a:t> mapu a je dostupná v rovnakej podobe na </a:t>
            </a:r>
            <a:r>
              <a:rPr lang="sk-SK" baseline="0" dirty="0" err="1" smtClean="0"/>
              <a:t>kaž</a:t>
            </a:r>
            <a:r>
              <a:rPr lang="en-US" baseline="0" dirty="0" err="1" smtClean="0"/>
              <a:t>dom</a:t>
            </a:r>
            <a:r>
              <a:rPr lang="sk-SK" baseline="0" dirty="0" smtClean="0"/>
              <a:t> zariadení.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Jedna mapa, jedna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práca</a:t>
            </a: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každé zariadenie...</a:t>
            </a:r>
            <a:endParaRPr lang="sk-SK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sk-SK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663575"/>
            <a:ext cx="1771650" cy="9969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 neposlednom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rade, </a:t>
            </a: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okrem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samotného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sotfvéru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dát, sa teda dôležitou súčasťou ArcGIS stávajú aj Webové aplikácie.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 môžete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tvoriť pomocou dostupných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Builderov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napríklad pre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Flex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Silverlight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či v ArcGIS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Online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alebo programovať s využitím Esri knižníc pre JavaScript,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Flex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alebo </a:t>
            </a:r>
            <a:r>
              <a:rPr lang="sk-SK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Silverlight</a:t>
            </a:r>
            <a:r>
              <a:rPr lang="sk-SK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sk-SK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706003"/>
            <a:ext cx="7315200" cy="526667"/>
          </a:xfrm>
        </p:spPr>
        <p:txBody>
          <a:bodyPr rIns="0" anchor="b">
            <a:noAutofit/>
          </a:bodyPr>
          <a:lstStyle>
            <a:lvl1pPr algn="ctr">
              <a:defRPr sz="30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1" y="2305823"/>
            <a:ext cx="7315199" cy="569214"/>
          </a:xfrm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21" descr="D:\MARKETING\ArcGEO logo\arcLogoCurveGLOWv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71548" y="4335062"/>
            <a:ext cx="1800225" cy="8084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-banner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 bwMode="hidden">
          <a:xfrm>
            <a:off x="378" y="514350"/>
            <a:ext cx="9143244" cy="402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460754"/>
            <a:ext cx="6629400" cy="2571750"/>
          </a:xfrm>
        </p:spPr>
        <p:txBody>
          <a:bodyPr/>
          <a:lstStyle>
            <a:lvl1pPr>
              <a:buClr>
                <a:schemeClr val="accent4">
                  <a:lumMod val="60000"/>
                  <a:lumOff val="40000"/>
                </a:schemeClr>
              </a:buClr>
              <a:defRPr/>
            </a:lvl1pPr>
            <a:lvl2pPr>
              <a:buClr>
                <a:schemeClr val="accent4">
                  <a:lumMod val="60000"/>
                  <a:lumOff val="40000"/>
                </a:schemeClr>
              </a:buClr>
              <a:defRPr/>
            </a:lvl2pPr>
            <a:lvl3pPr>
              <a:buClr>
                <a:schemeClr val="accent4">
                  <a:lumMod val="60000"/>
                  <a:lumOff val="40000"/>
                </a:schemeClr>
              </a:buClr>
              <a:defRPr/>
            </a:lvl3pPr>
            <a:lvl4pPr>
              <a:buClr>
                <a:schemeClr val="accent4">
                  <a:lumMod val="60000"/>
                  <a:lumOff val="40000"/>
                </a:schemeClr>
              </a:buClr>
              <a:defRPr/>
            </a:lvl4pPr>
            <a:lvl5pPr>
              <a:lnSpc>
                <a:spcPts val="1800"/>
              </a:lnSpc>
              <a:buClr>
                <a:schemeClr val="accent4">
                  <a:lumMod val="60000"/>
                  <a:lumOff val="40000"/>
                </a:schemeClr>
              </a:buClr>
              <a:defRPr lang="en-US" sz="1400" b="1" kern="1200" dirty="0" smtClean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 bwMode="hidden">
          <a:xfrm>
            <a:off x="378" y="514350"/>
            <a:ext cx="9143244" cy="402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932688"/>
            <a:ext cx="7315200" cy="260604"/>
          </a:xfrm>
        </p:spPr>
        <p:txBody>
          <a:bodyPr anchor="t"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Subtitle (optional)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1460754"/>
            <a:ext cx="6629400" cy="25717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 bwMode="hidden">
          <a:xfrm>
            <a:off x="378" y="514350"/>
            <a:ext cx="9143244" cy="402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1460754"/>
            <a:ext cx="6629400" cy="25717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4286251"/>
            <a:ext cx="6400800" cy="356615"/>
          </a:xfrm>
        </p:spPr>
        <p:txBody>
          <a:bodyPr anchor="b">
            <a:noAutofit/>
          </a:bodyPr>
          <a:lstStyle>
            <a:lvl1pPr marL="0" marR="0" indent="0" algn="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 rtl="0"/>
            <a:r>
              <a:rPr lang="en-US" sz="1400" i="1" kern="1200" baseline="0" smtClean="0">
                <a:solidFill>
                  <a:srgbClr val="FFFF96"/>
                </a:solidFill>
              </a:rPr>
              <a:t>Click to Edit Tagline (optional)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 bwMode="hidden">
          <a:xfrm>
            <a:off x="378" y="514350"/>
            <a:ext cx="9143244" cy="402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932688"/>
            <a:ext cx="7315200" cy="260604"/>
          </a:xfrm>
        </p:spPr>
        <p:txBody>
          <a:bodyPr anchor="t"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Subtitle (optional)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1460754"/>
            <a:ext cx="6629400" cy="2571750"/>
          </a:xfr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4286251"/>
            <a:ext cx="6400800" cy="356615"/>
          </a:xfrm>
        </p:spPr>
        <p:txBody>
          <a:bodyPr anchor="b">
            <a:noAutofit/>
          </a:bodyPr>
          <a:lstStyle>
            <a:lvl1pPr marL="0" indent="0" algn="r" defTabSz="4572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ct val="80000"/>
              <a:buFontTx/>
              <a:buNone/>
              <a:tabLst/>
              <a:defRPr lang="en-US" sz="1400" b="0" i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 rtl="0"/>
            <a:r>
              <a:rPr lang="en-US" sz="1400" i="1" kern="1200" baseline="0" smtClean="0">
                <a:solidFill>
                  <a:srgbClr val="FFFF96"/>
                </a:solidFill>
              </a:rPr>
              <a:t>Click to Edit Tagline (optional)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 bwMode="hidden">
          <a:xfrm>
            <a:off x="378" y="514350"/>
            <a:ext cx="9143244" cy="402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1_demo_bg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 descr="header-banner.png"/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741"/>
          <a:stretch>
            <a:fillRect/>
          </a:stretch>
        </p:blipFill>
        <p:spPr bwMode="hidden">
          <a:xfrm>
            <a:off x="2723442" y="1439345"/>
            <a:ext cx="6420559" cy="37719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00400" y="1821194"/>
            <a:ext cx="5029200" cy="219456"/>
          </a:xfrm>
        </p:spPr>
        <p:txBody>
          <a:bodyPr anchor="t">
            <a:noAutofit/>
          </a:bodyPr>
          <a:lstStyle>
            <a:lvl1pPr marL="0" indent="0" algn="r">
              <a:lnSpc>
                <a:spcPts val="2000"/>
              </a:lnSpc>
              <a:spcBef>
                <a:spcPts val="0"/>
              </a:spcBef>
              <a:buNone/>
              <a:defRPr sz="1600" b="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0400" y="1433831"/>
            <a:ext cx="5029200" cy="342900"/>
          </a:xfrm>
        </p:spPr>
        <p:txBody>
          <a:bodyPr wrap="square" anchor="t"/>
          <a:lstStyle>
            <a:lvl1pPr marL="0" indent="0" algn="r">
              <a:def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Demo Title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" y="2403949"/>
            <a:ext cx="9144002" cy="2739551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 bwMode="auto">
          <a:xfrm flipH="1" flipV="1">
            <a:off x="279400" y="2990850"/>
            <a:ext cx="8699500" cy="1943100"/>
          </a:xfrm>
          <a:custGeom>
            <a:avLst/>
            <a:gdLst>
              <a:gd name="connsiteX0" fmla="*/ 955559 w 25775910"/>
              <a:gd name="connsiteY0" fmla="*/ 4396074 h 7377181"/>
              <a:gd name="connsiteX1" fmla="*/ 7469087 w 25775910"/>
              <a:gd name="connsiteY1" fmla="*/ 96750 h 7377181"/>
              <a:gd name="connsiteX2" fmla="*/ 14871648 w 25775910"/>
              <a:gd name="connsiteY2" fmla="*/ 3815575 h 7377181"/>
              <a:gd name="connsiteX3" fmla="*/ 22491931 w 25775910"/>
              <a:gd name="connsiteY3" fmla="*/ 2037795 h 7377181"/>
              <a:gd name="connsiteX4" fmla="*/ 25558188 w 25775910"/>
              <a:gd name="connsiteY4" fmla="*/ 2291764 h 7377181"/>
              <a:gd name="connsiteX5" fmla="*/ 21185597 w 25775910"/>
              <a:gd name="connsiteY5" fmla="*/ 2890404 h 7377181"/>
              <a:gd name="connsiteX6" fmla="*/ 15542959 w 25775910"/>
              <a:gd name="connsiteY6" fmla="*/ 4813308 h 7377181"/>
              <a:gd name="connsiteX7" fmla="*/ 8666560 w 25775910"/>
              <a:gd name="connsiteY7" fmla="*/ 1511718 h 7377181"/>
              <a:gd name="connsiteX8" fmla="*/ 1735731 w 25775910"/>
              <a:gd name="connsiteY8" fmla="*/ 6899478 h 7377181"/>
              <a:gd name="connsiteX9" fmla="*/ 955559 w 25775910"/>
              <a:gd name="connsiteY9" fmla="*/ 4396074 h 7377181"/>
              <a:gd name="connsiteX0" fmla="*/ 955559 w 25775910"/>
              <a:gd name="connsiteY0" fmla="*/ 4396074 h 7377181"/>
              <a:gd name="connsiteX1" fmla="*/ 7469087 w 25775910"/>
              <a:gd name="connsiteY1" fmla="*/ 96750 h 7377181"/>
              <a:gd name="connsiteX2" fmla="*/ 14871648 w 25775910"/>
              <a:gd name="connsiteY2" fmla="*/ 3815575 h 7377181"/>
              <a:gd name="connsiteX3" fmla="*/ 22491931 w 25775910"/>
              <a:gd name="connsiteY3" fmla="*/ 2037795 h 7377181"/>
              <a:gd name="connsiteX4" fmla="*/ 25558188 w 25775910"/>
              <a:gd name="connsiteY4" fmla="*/ 2291764 h 7377181"/>
              <a:gd name="connsiteX5" fmla="*/ 21185597 w 25775910"/>
              <a:gd name="connsiteY5" fmla="*/ 2890404 h 7377181"/>
              <a:gd name="connsiteX6" fmla="*/ 15542959 w 25775910"/>
              <a:gd name="connsiteY6" fmla="*/ 4813308 h 7377181"/>
              <a:gd name="connsiteX7" fmla="*/ 8666560 w 25775910"/>
              <a:gd name="connsiteY7" fmla="*/ 1511718 h 7377181"/>
              <a:gd name="connsiteX8" fmla="*/ 1735731 w 25775910"/>
              <a:gd name="connsiteY8" fmla="*/ 6899478 h 7377181"/>
              <a:gd name="connsiteX9" fmla="*/ 955559 w 25775910"/>
              <a:gd name="connsiteY9" fmla="*/ 4396074 h 7377181"/>
              <a:gd name="connsiteX0" fmla="*/ 955559 w 25775910"/>
              <a:gd name="connsiteY0" fmla="*/ 4504918 h 7486025"/>
              <a:gd name="connsiteX1" fmla="*/ 7469087 w 25775910"/>
              <a:gd name="connsiteY1" fmla="*/ 205594 h 7486025"/>
              <a:gd name="connsiteX2" fmla="*/ 14871648 w 25775910"/>
              <a:gd name="connsiteY2" fmla="*/ 3924419 h 7486025"/>
              <a:gd name="connsiteX3" fmla="*/ 22491931 w 25775910"/>
              <a:gd name="connsiteY3" fmla="*/ 2146639 h 7486025"/>
              <a:gd name="connsiteX4" fmla="*/ 25558188 w 25775910"/>
              <a:gd name="connsiteY4" fmla="*/ 2400608 h 7486025"/>
              <a:gd name="connsiteX5" fmla="*/ 21185597 w 25775910"/>
              <a:gd name="connsiteY5" fmla="*/ 2999248 h 7486025"/>
              <a:gd name="connsiteX6" fmla="*/ 15542959 w 25775910"/>
              <a:gd name="connsiteY6" fmla="*/ 4922152 h 7486025"/>
              <a:gd name="connsiteX7" fmla="*/ 8666560 w 25775910"/>
              <a:gd name="connsiteY7" fmla="*/ 1620562 h 7486025"/>
              <a:gd name="connsiteX8" fmla="*/ 1735731 w 25775910"/>
              <a:gd name="connsiteY8" fmla="*/ 7008322 h 7486025"/>
              <a:gd name="connsiteX9" fmla="*/ 955559 w 25775910"/>
              <a:gd name="connsiteY9" fmla="*/ 4504918 h 7486025"/>
              <a:gd name="connsiteX0" fmla="*/ 955559 w 25645882"/>
              <a:gd name="connsiteY0" fmla="*/ 4504918 h 7486025"/>
              <a:gd name="connsiteX1" fmla="*/ 7469087 w 25645882"/>
              <a:gd name="connsiteY1" fmla="*/ 205594 h 7486025"/>
              <a:gd name="connsiteX2" fmla="*/ 14871648 w 25645882"/>
              <a:gd name="connsiteY2" fmla="*/ 3924419 h 7486025"/>
              <a:gd name="connsiteX3" fmla="*/ 22491931 w 25645882"/>
              <a:gd name="connsiteY3" fmla="*/ 2146639 h 7486025"/>
              <a:gd name="connsiteX4" fmla="*/ 25558188 w 25645882"/>
              <a:gd name="connsiteY4" fmla="*/ 2400608 h 7486025"/>
              <a:gd name="connsiteX5" fmla="*/ 21965769 w 25645882"/>
              <a:gd name="connsiteY5" fmla="*/ 2563874 h 7486025"/>
              <a:gd name="connsiteX6" fmla="*/ 15542959 w 25645882"/>
              <a:gd name="connsiteY6" fmla="*/ 4922152 h 7486025"/>
              <a:gd name="connsiteX7" fmla="*/ 8666560 w 25645882"/>
              <a:gd name="connsiteY7" fmla="*/ 1620562 h 7486025"/>
              <a:gd name="connsiteX8" fmla="*/ 1735731 w 25645882"/>
              <a:gd name="connsiteY8" fmla="*/ 7008322 h 7486025"/>
              <a:gd name="connsiteX9" fmla="*/ 955559 w 25645882"/>
              <a:gd name="connsiteY9" fmla="*/ 4504918 h 7486025"/>
              <a:gd name="connsiteX0" fmla="*/ 955559 w 25585404"/>
              <a:gd name="connsiteY0" fmla="*/ 4504918 h 7486025"/>
              <a:gd name="connsiteX1" fmla="*/ 7469087 w 25585404"/>
              <a:gd name="connsiteY1" fmla="*/ 205594 h 7486025"/>
              <a:gd name="connsiteX2" fmla="*/ 14871648 w 25585404"/>
              <a:gd name="connsiteY2" fmla="*/ 3924419 h 7486025"/>
              <a:gd name="connsiteX3" fmla="*/ 22129062 w 25585404"/>
              <a:gd name="connsiteY3" fmla="*/ 2146639 h 7486025"/>
              <a:gd name="connsiteX4" fmla="*/ 25558188 w 25585404"/>
              <a:gd name="connsiteY4" fmla="*/ 2400608 h 7486025"/>
              <a:gd name="connsiteX5" fmla="*/ 21965769 w 25585404"/>
              <a:gd name="connsiteY5" fmla="*/ 2563874 h 7486025"/>
              <a:gd name="connsiteX6" fmla="*/ 15542959 w 25585404"/>
              <a:gd name="connsiteY6" fmla="*/ 4922152 h 7486025"/>
              <a:gd name="connsiteX7" fmla="*/ 8666560 w 25585404"/>
              <a:gd name="connsiteY7" fmla="*/ 1620562 h 7486025"/>
              <a:gd name="connsiteX8" fmla="*/ 1735731 w 25585404"/>
              <a:gd name="connsiteY8" fmla="*/ 7008322 h 7486025"/>
              <a:gd name="connsiteX9" fmla="*/ 955559 w 25585404"/>
              <a:gd name="connsiteY9" fmla="*/ 4504918 h 7486025"/>
              <a:gd name="connsiteX0" fmla="*/ 955559 w 25764572"/>
              <a:gd name="connsiteY0" fmla="*/ 4504918 h 7486025"/>
              <a:gd name="connsiteX1" fmla="*/ 7469087 w 25764572"/>
              <a:gd name="connsiteY1" fmla="*/ 205594 h 7486025"/>
              <a:gd name="connsiteX2" fmla="*/ 14871648 w 25764572"/>
              <a:gd name="connsiteY2" fmla="*/ 3924419 h 7486025"/>
              <a:gd name="connsiteX3" fmla="*/ 22129062 w 25764572"/>
              <a:gd name="connsiteY3" fmla="*/ 2146639 h 7486025"/>
              <a:gd name="connsiteX4" fmla="*/ 25558188 w 25764572"/>
              <a:gd name="connsiteY4" fmla="*/ 2400608 h 7486025"/>
              <a:gd name="connsiteX5" fmla="*/ 21965769 w 25764572"/>
              <a:gd name="connsiteY5" fmla="*/ 2563874 h 7486025"/>
              <a:gd name="connsiteX6" fmla="*/ 15542959 w 25764572"/>
              <a:gd name="connsiteY6" fmla="*/ 4922152 h 7486025"/>
              <a:gd name="connsiteX7" fmla="*/ 8666560 w 25764572"/>
              <a:gd name="connsiteY7" fmla="*/ 1620562 h 7486025"/>
              <a:gd name="connsiteX8" fmla="*/ 1735731 w 25764572"/>
              <a:gd name="connsiteY8" fmla="*/ 7008322 h 7486025"/>
              <a:gd name="connsiteX9" fmla="*/ 955559 w 25764572"/>
              <a:gd name="connsiteY9" fmla="*/ 4504918 h 7486025"/>
              <a:gd name="connsiteX0" fmla="*/ 955559 w 25764572"/>
              <a:gd name="connsiteY0" fmla="*/ 4504918 h 7486025"/>
              <a:gd name="connsiteX1" fmla="*/ 7469087 w 25764572"/>
              <a:gd name="connsiteY1" fmla="*/ 205594 h 7486025"/>
              <a:gd name="connsiteX2" fmla="*/ 14871648 w 25764572"/>
              <a:gd name="connsiteY2" fmla="*/ 3924419 h 7486025"/>
              <a:gd name="connsiteX3" fmla="*/ 22129062 w 25764572"/>
              <a:gd name="connsiteY3" fmla="*/ 2146639 h 7486025"/>
              <a:gd name="connsiteX4" fmla="*/ 25558188 w 25764572"/>
              <a:gd name="connsiteY4" fmla="*/ 2400608 h 7486025"/>
              <a:gd name="connsiteX5" fmla="*/ 21965769 w 25764572"/>
              <a:gd name="connsiteY5" fmla="*/ 2563874 h 7486025"/>
              <a:gd name="connsiteX6" fmla="*/ 15542959 w 25764572"/>
              <a:gd name="connsiteY6" fmla="*/ 4922152 h 7486025"/>
              <a:gd name="connsiteX7" fmla="*/ 8666560 w 25764572"/>
              <a:gd name="connsiteY7" fmla="*/ 1620562 h 7486025"/>
              <a:gd name="connsiteX8" fmla="*/ 1735731 w 25764572"/>
              <a:gd name="connsiteY8" fmla="*/ 7008322 h 7486025"/>
              <a:gd name="connsiteX9" fmla="*/ 955559 w 25764572"/>
              <a:gd name="connsiteY9" fmla="*/ 4504918 h 7486025"/>
              <a:gd name="connsiteX0" fmla="*/ 955559 w 25764572"/>
              <a:gd name="connsiteY0" fmla="*/ 4504918 h 7486025"/>
              <a:gd name="connsiteX1" fmla="*/ 7469087 w 25764572"/>
              <a:gd name="connsiteY1" fmla="*/ 205594 h 7486025"/>
              <a:gd name="connsiteX2" fmla="*/ 14871648 w 25764572"/>
              <a:gd name="connsiteY2" fmla="*/ 3924419 h 7486025"/>
              <a:gd name="connsiteX3" fmla="*/ 22129062 w 25764572"/>
              <a:gd name="connsiteY3" fmla="*/ 2146639 h 7486025"/>
              <a:gd name="connsiteX4" fmla="*/ 25558188 w 25764572"/>
              <a:gd name="connsiteY4" fmla="*/ 2400608 h 7486025"/>
              <a:gd name="connsiteX5" fmla="*/ 21965769 w 25764572"/>
              <a:gd name="connsiteY5" fmla="*/ 2563874 h 7486025"/>
              <a:gd name="connsiteX6" fmla="*/ 15542959 w 25764572"/>
              <a:gd name="connsiteY6" fmla="*/ 4922152 h 7486025"/>
              <a:gd name="connsiteX7" fmla="*/ 8666560 w 25764572"/>
              <a:gd name="connsiteY7" fmla="*/ 1620562 h 7486025"/>
              <a:gd name="connsiteX8" fmla="*/ 1735731 w 25764572"/>
              <a:gd name="connsiteY8" fmla="*/ 7008322 h 7486025"/>
              <a:gd name="connsiteX9" fmla="*/ 955559 w 25764572"/>
              <a:gd name="connsiteY9" fmla="*/ 4504918 h 7486025"/>
              <a:gd name="connsiteX0" fmla="*/ 955559 w 25764572"/>
              <a:gd name="connsiteY0" fmla="*/ 4504918 h 7486025"/>
              <a:gd name="connsiteX1" fmla="*/ 7469087 w 25764572"/>
              <a:gd name="connsiteY1" fmla="*/ 205594 h 7486025"/>
              <a:gd name="connsiteX2" fmla="*/ 14871648 w 25764572"/>
              <a:gd name="connsiteY2" fmla="*/ 3924419 h 7486025"/>
              <a:gd name="connsiteX3" fmla="*/ 22129062 w 25764572"/>
              <a:gd name="connsiteY3" fmla="*/ 2146639 h 7486025"/>
              <a:gd name="connsiteX4" fmla="*/ 25558188 w 25764572"/>
              <a:gd name="connsiteY4" fmla="*/ 2400608 h 7486025"/>
              <a:gd name="connsiteX5" fmla="*/ 21965769 w 25764572"/>
              <a:gd name="connsiteY5" fmla="*/ 2563874 h 7486025"/>
              <a:gd name="connsiteX6" fmla="*/ 15542959 w 25764572"/>
              <a:gd name="connsiteY6" fmla="*/ 4922152 h 7486025"/>
              <a:gd name="connsiteX7" fmla="*/ 8666560 w 25764572"/>
              <a:gd name="connsiteY7" fmla="*/ 1620562 h 7486025"/>
              <a:gd name="connsiteX8" fmla="*/ 1735731 w 25764572"/>
              <a:gd name="connsiteY8" fmla="*/ 7008322 h 7486025"/>
              <a:gd name="connsiteX9" fmla="*/ 955559 w 25764572"/>
              <a:gd name="connsiteY9" fmla="*/ 4504918 h 7486025"/>
              <a:gd name="connsiteX0" fmla="*/ 955559 w 25673855"/>
              <a:gd name="connsiteY0" fmla="*/ 4504918 h 7486025"/>
              <a:gd name="connsiteX1" fmla="*/ 7469087 w 25673855"/>
              <a:gd name="connsiteY1" fmla="*/ 205594 h 7486025"/>
              <a:gd name="connsiteX2" fmla="*/ 14871648 w 25673855"/>
              <a:gd name="connsiteY2" fmla="*/ 3924419 h 7486025"/>
              <a:gd name="connsiteX3" fmla="*/ 22129062 w 25673855"/>
              <a:gd name="connsiteY3" fmla="*/ 2146639 h 7486025"/>
              <a:gd name="connsiteX4" fmla="*/ 25558188 w 25673855"/>
              <a:gd name="connsiteY4" fmla="*/ 2400608 h 7486025"/>
              <a:gd name="connsiteX5" fmla="*/ 21965769 w 25673855"/>
              <a:gd name="connsiteY5" fmla="*/ 2563874 h 7486025"/>
              <a:gd name="connsiteX6" fmla="*/ 15542959 w 25673855"/>
              <a:gd name="connsiteY6" fmla="*/ 4922152 h 7486025"/>
              <a:gd name="connsiteX7" fmla="*/ 8666560 w 25673855"/>
              <a:gd name="connsiteY7" fmla="*/ 1620562 h 7486025"/>
              <a:gd name="connsiteX8" fmla="*/ 1735731 w 25673855"/>
              <a:gd name="connsiteY8" fmla="*/ 7008322 h 7486025"/>
              <a:gd name="connsiteX9" fmla="*/ 955559 w 25673855"/>
              <a:gd name="connsiteY9" fmla="*/ 4504918 h 7486025"/>
              <a:gd name="connsiteX0" fmla="*/ 955559 w 25558188"/>
              <a:gd name="connsiteY0" fmla="*/ 4504918 h 7486025"/>
              <a:gd name="connsiteX1" fmla="*/ 7469087 w 25558188"/>
              <a:gd name="connsiteY1" fmla="*/ 205594 h 7486025"/>
              <a:gd name="connsiteX2" fmla="*/ 14871648 w 25558188"/>
              <a:gd name="connsiteY2" fmla="*/ 3924419 h 7486025"/>
              <a:gd name="connsiteX3" fmla="*/ 22129062 w 25558188"/>
              <a:gd name="connsiteY3" fmla="*/ 2146639 h 7486025"/>
              <a:gd name="connsiteX4" fmla="*/ 25558188 w 25558188"/>
              <a:gd name="connsiteY4" fmla="*/ 2400608 h 7486025"/>
              <a:gd name="connsiteX5" fmla="*/ 21965769 w 25558188"/>
              <a:gd name="connsiteY5" fmla="*/ 2563874 h 7486025"/>
              <a:gd name="connsiteX6" fmla="*/ 15542959 w 25558188"/>
              <a:gd name="connsiteY6" fmla="*/ 4922152 h 7486025"/>
              <a:gd name="connsiteX7" fmla="*/ 8666560 w 25558188"/>
              <a:gd name="connsiteY7" fmla="*/ 1620562 h 7486025"/>
              <a:gd name="connsiteX8" fmla="*/ 1735731 w 25558188"/>
              <a:gd name="connsiteY8" fmla="*/ 7008322 h 7486025"/>
              <a:gd name="connsiteX9" fmla="*/ 955559 w 25558188"/>
              <a:gd name="connsiteY9" fmla="*/ 4504918 h 7486025"/>
              <a:gd name="connsiteX0" fmla="*/ 955559 w 25558188"/>
              <a:gd name="connsiteY0" fmla="*/ 4504918 h 7486025"/>
              <a:gd name="connsiteX1" fmla="*/ 7469087 w 25558188"/>
              <a:gd name="connsiteY1" fmla="*/ 205594 h 7486025"/>
              <a:gd name="connsiteX2" fmla="*/ 14871648 w 25558188"/>
              <a:gd name="connsiteY2" fmla="*/ 3924419 h 7486025"/>
              <a:gd name="connsiteX3" fmla="*/ 22129062 w 25558188"/>
              <a:gd name="connsiteY3" fmla="*/ 2146639 h 7486025"/>
              <a:gd name="connsiteX4" fmla="*/ 25558188 w 25558188"/>
              <a:gd name="connsiteY4" fmla="*/ 2400608 h 7486025"/>
              <a:gd name="connsiteX5" fmla="*/ 21965769 w 25558188"/>
              <a:gd name="connsiteY5" fmla="*/ 2563874 h 7486025"/>
              <a:gd name="connsiteX6" fmla="*/ 15542959 w 25558188"/>
              <a:gd name="connsiteY6" fmla="*/ 4922152 h 7486025"/>
              <a:gd name="connsiteX7" fmla="*/ 8666560 w 25558188"/>
              <a:gd name="connsiteY7" fmla="*/ 1620562 h 7486025"/>
              <a:gd name="connsiteX8" fmla="*/ 1735731 w 25558188"/>
              <a:gd name="connsiteY8" fmla="*/ 7008322 h 7486025"/>
              <a:gd name="connsiteX9" fmla="*/ 955559 w 25558188"/>
              <a:gd name="connsiteY9" fmla="*/ 4504918 h 74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558188" h="7486025">
                <a:moveTo>
                  <a:pt x="955559" y="4504918"/>
                </a:moveTo>
                <a:cubicBezTo>
                  <a:pt x="1911118" y="3371130"/>
                  <a:pt x="3571252" y="411188"/>
                  <a:pt x="7469087" y="205594"/>
                </a:cubicBezTo>
                <a:cubicBezTo>
                  <a:pt x="11366922" y="0"/>
                  <a:pt x="12428319" y="3600911"/>
                  <a:pt x="14871648" y="3924419"/>
                </a:cubicBezTo>
                <a:cubicBezTo>
                  <a:pt x="17314977" y="4247927"/>
                  <a:pt x="20347972" y="2400607"/>
                  <a:pt x="22129062" y="2146639"/>
                </a:cubicBezTo>
                <a:cubicBezTo>
                  <a:pt x="23910152" y="1892671"/>
                  <a:pt x="24639674" y="1859413"/>
                  <a:pt x="25558188" y="2400608"/>
                </a:cubicBezTo>
                <a:cubicBezTo>
                  <a:pt x="24510398" y="2234319"/>
                  <a:pt x="23634974" y="2143617"/>
                  <a:pt x="21965769" y="2563874"/>
                </a:cubicBezTo>
                <a:cubicBezTo>
                  <a:pt x="20296564" y="2984131"/>
                  <a:pt x="17759494" y="5079371"/>
                  <a:pt x="15542959" y="4922152"/>
                </a:cubicBezTo>
                <a:cubicBezTo>
                  <a:pt x="13326424" y="4764933"/>
                  <a:pt x="10967765" y="1272867"/>
                  <a:pt x="8666560" y="1620562"/>
                </a:cubicBezTo>
                <a:cubicBezTo>
                  <a:pt x="4169988" y="1968257"/>
                  <a:pt x="3023922" y="6530619"/>
                  <a:pt x="1735731" y="7008322"/>
                </a:cubicBezTo>
                <a:cubicBezTo>
                  <a:pt x="447540" y="7486025"/>
                  <a:pt x="0" y="5638706"/>
                  <a:pt x="955559" y="4504918"/>
                </a:cubicBezTo>
                <a:close/>
              </a:path>
            </a:pathLst>
          </a:custGeom>
          <a:gradFill flip="none" rotWithShape="1">
            <a:gsLst>
              <a:gs pos="12000">
                <a:srgbClr val="00A4B2">
                  <a:alpha val="0"/>
                </a:srgbClr>
              </a:gs>
              <a:gs pos="53000">
                <a:srgbClr val="0000FF">
                  <a:alpha val="45000"/>
                </a:srgbClr>
              </a:gs>
              <a:gs pos="35000">
                <a:srgbClr val="54CA8E"/>
              </a:gs>
              <a:gs pos="100000">
                <a:srgbClr val="0000FF">
                  <a:alpha val="0"/>
                </a:srgb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User Scre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C11_plnry_4x3_bg_grn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" y="426"/>
            <a:ext cx="9143244" cy="5143075"/>
          </a:xfrm>
          <a:prstGeom prst="rect">
            <a:avLst/>
          </a:prstGeom>
        </p:spPr>
      </p:pic>
      <p:pic>
        <p:nvPicPr>
          <p:cNvPr id="9" name="Picture 8" descr="header-bann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 bwMode="hidden">
          <a:xfrm>
            <a:off x="378" y="514350"/>
            <a:ext cx="9143244" cy="402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41783"/>
            <a:ext cx="7315200" cy="363473"/>
          </a:xfrm>
        </p:spPr>
        <p:txBody>
          <a:bodyPr/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4208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sri logo_big_wht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 bwMode="gray">
          <a:xfrm>
            <a:off x="0" y="0"/>
            <a:ext cx="6743700" cy="5143500"/>
          </a:xfrm>
          <a:prstGeom prst="rect">
            <a:avLst/>
          </a:prstGeom>
        </p:spPr>
      </p:pic>
      <p:pic>
        <p:nvPicPr>
          <p:cNvPr id="2" name="Picture 1" descr="UC11_plnry_4x3_bg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518"/>
          <a:stretch/>
        </p:blipFill>
        <p:spPr>
          <a:xfrm>
            <a:off x="756" y="2804343"/>
            <a:ext cx="9143244" cy="233915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1600" y="209550"/>
            <a:ext cx="4870424" cy="142473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b">
            <a:noAutofit/>
          </a:bodyPr>
          <a:lstStyle/>
          <a:p>
            <a:pPr eaLnBrk="0" hangingPunct="0"/>
            <a:r>
              <a:rPr lang="en-US" sz="11500" b="1" spc="-10" dirty="0" smtClean="0">
                <a:gradFill flip="none" rotWithShape="1">
                  <a:gsLst>
                    <a:gs pos="0">
                      <a:schemeClr val="accent4">
                        <a:alpha val="35000"/>
                      </a:schemeClr>
                    </a:gs>
                    <a:gs pos="95000">
                      <a:schemeClr val="accent4">
                        <a:alpha val="0"/>
                      </a:schemeClr>
                    </a:gs>
                  </a:gsLst>
                  <a:lin ang="5400000" scaled="0"/>
                  <a:tileRect/>
                </a:gradFill>
              </a:rPr>
              <a:t>10.1</a:t>
            </a:r>
            <a:endParaRPr lang="en-US" sz="9600" b="1" spc="-10" dirty="0" smtClean="0">
              <a:gradFill flip="none" rotWithShape="1">
                <a:gsLst>
                  <a:gs pos="0">
                    <a:schemeClr val="accent4">
                      <a:alpha val="35000"/>
                    </a:schemeClr>
                  </a:gs>
                  <a:gs pos="95000">
                    <a:schemeClr val="accent4">
                      <a:alpha val="0"/>
                    </a:schemeClr>
                  </a:gs>
                </a:gsLst>
                <a:lin ang="5400000" scaled="0"/>
                <a:tileRect/>
              </a:gradFill>
            </a:endParaRPr>
          </a:p>
        </p:txBody>
      </p:sp>
      <p:pic>
        <p:nvPicPr>
          <p:cNvPr id="8" name="Picture 7"/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2400300"/>
            <a:ext cx="9144000" cy="2743200"/>
          </a:xfrm>
          <a:prstGeom prst="rect">
            <a:avLst/>
          </a:prstGeom>
        </p:spPr>
      </p:pic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 bwMode="hidden">
          <a:xfrm>
            <a:off x="378" y="514350"/>
            <a:ext cx="9143244" cy="402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932688"/>
            <a:ext cx="7315200" cy="260604"/>
          </a:xfrm>
        </p:spPr>
        <p:txBody>
          <a:bodyPr anchor="t"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Subtitle (optional)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1460754"/>
            <a:ext cx="6629400" cy="2571750"/>
          </a:xfr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4286251"/>
            <a:ext cx="6400800" cy="356615"/>
          </a:xfrm>
        </p:spPr>
        <p:txBody>
          <a:bodyPr anchor="b">
            <a:noAutofit/>
          </a:bodyPr>
          <a:lstStyle>
            <a:lvl1pPr marL="0" indent="0" algn="r" defTabSz="4572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ct val="80000"/>
              <a:buFontTx/>
              <a:buNone/>
              <a:tabLst/>
              <a:defRPr lang="en-US" sz="1400" b="0" i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 rtl="0"/>
            <a:r>
              <a:rPr lang="en-US" sz="1400" i="1" kern="1200" baseline="0" smtClean="0">
                <a:solidFill>
                  <a:srgbClr val="FFFF96"/>
                </a:solidFill>
              </a:rPr>
              <a:t>Click to Edit Tagline (optional)</a:t>
            </a:r>
          </a:p>
        </p:txBody>
      </p:sp>
    </p:spTree>
    <p:extLst>
      <p:ext uri="{BB962C8B-B14F-4D97-AF65-F5344CB8AC3E}">
        <p14:creationId xmlns:p14="http://schemas.microsoft.com/office/powerpoint/2010/main" val="8174950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Box 2"/>
          <p:cNvSpPr txBox="1"/>
          <p:nvPr userDrawn="1"/>
        </p:nvSpPr>
        <p:spPr>
          <a:xfrm>
            <a:off x="101600" y="209550"/>
            <a:ext cx="4870424" cy="142473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b">
            <a:noAutofit/>
          </a:bodyPr>
          <a:lstStyle/>
          <a:p>
            <a:pPr eaLnBrk="0" hangingPunct="0"/>
            <a:r>
              <a:rPr lang="en-US" sz="11500" b="1" spc="-10" dirty="0" smtClean="0">
                <a:gradFill flip="none" rotWithShape="1">
                  <a:gsLst>
                    <a:gs pos="0">
                      <a:schemeClr val="accent4">
                        <a:alpha val="35000"/>
                      </a:schemeClr>
                    </a:gs>
                    <a:gs pos="95000">
                      <a:schemeClr val="accent4">
                        <a:alpha val="0"/>
                      </a:schemeClr>
                    </a:gs>
                  </a:gsLst>
                  <a:lin ang="5400000" scaled="0"/>
                  <a:tileRect/>
                </a:gradFill>
              </a:rPr>
              <a:t>10.1</a:t>
            </a:r>
            <a:endParaRPr lang="en-US" sz="9600" b="1" spc="-10" dirty="0" smtClean="0">
              <a:gradFill flip="none" rotWithShape="1">
                <a:gsLst>
                  <a:gs pos="0">
                    <a:schemeClr val="accent4">
                      <a:alpha val="35000"/>
                    </a:schemeClr>
                  </a:gs>
                  <a:gs pos="95000">
                    <a:schemeClr val="accent4">
                      <a:alpha val="0"/>
                    </a:schemeClr>
                  </a:gs>
                </a:gsLst>
                <a:lin ang="5400000" scaled="0"/>
                <a:tileRect/>
              </a:gradFill>
            </a:endParaRP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2400300"/>
            <a:ext cx="9144000" cy="2743200"/>
          </a:xfrm>
          <a:prstGeom prst="rect">
            <a:avLst/>
          </a:prstGeom>
        </p:spPr>
      </p:pic>
      <p:sp>
        <p:nvSpPr>
          <p:cNvPr id="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4286251"/>
            <a:ext cx="6400800" cy="356615"/>
          </a:xfrm>
        </p:spPr>
        <p:txBody>
          <a:bodyPr anchor="b">
            <a:noAutofit/>
          </a:bodyPr>
          <a:lstStyle>
            <a:lvl1pPr marL="0" indent="0" algn="r" defTabSz="4572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ct val="80000"/>
              <a:buFontTx/>
              <a:buNone/>
              <a:tabLst/>
              <a:defRPr lang="en-US" sz="1400" b="0" i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 rtl="0"/>
            <a:r>
              <a:rPr lang="en-US" sz="1400" i="1" kern="1200" baseline="0" smtClean="0">
                <a:solidFill>
                  <a:srgbClr val="FFFF96"/>
                </a:solidFill>
              </a:rPr>
              <a:t>Click to Edit Tagline (optional)</a:t>
            </a:r>
          </a:p>
        </p:txBody>
      </p:sp>
    </p:spTree>
    <p:extLst>
      <p:ext uri="{BB962C8B-B14F-4D97-AF65-F5344CB8AC3E}">
        <p14:creationId xmlns:p14="http://schemas.microsoft.com/office/powerpoint/2010/main" val="34085062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41783"/>
            <a:ext cx="7315200" cy="3634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1460754"/>
            <a:ext cx="6629400" cy="25717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 descr="UC11_plnry_4x3_bg_tinted-blue.png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256"/>
          <a:stretch/>
        </p:blipFill>
        <p:spPr>
          <a:xfrm>
            <a:off x="756" y="2790825"/>
            <a:ext cx="9143244" cy="2352675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5535" r:id="rId1"/>
    <p:sldLayoutId id="2147485536" r:id="rId2"/>
    <p:sldLayoutId id="2147485537" r:id="rId3"/>
    <p:sldLayoutId id="2147485538" r:id="rId4"/>
    <p:sldLayoutId id="2147485539" r:id="rId5"/>
    <p:sldLayoutId id="2147485540" r:id="rId6"/>
    <p:sldLayoutId id="2147485541" r:id="rId7"/>
    <p:sldLayoutId id="2147485542" r:id="rId8"/>
    <p:sldLayoutId id="2147485544" r:id="rId9"/>
    <p:sldLayoutId id="2147485545" r:id="rId10"/>
    <p:sldLayoutId id="2147485546" r:id="rId11"/>
    <p:sldLayoutId id="2147485547" r:id="rId12"/>
    <p:sldLayoutId id="2147485548" r:id="rId13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ts val="24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ts val="22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ts val="2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png"/><Relationship Id="rId10" Type="http://schemas.openxmlformats.org/officeDocument/2006/relationships/image" Target="../media/image26.jpe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18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33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5" Type="http://schemas.openxmlformats.org/officeDocument/2006/relationships/image" Target="../media/image60.jpe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jpeg"/><Relationship Id="rId1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map_02.png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4">
                <a:tint val="45000"/>
                <a:satMod val="400000"/>
              </a:schemeClr>
            </a:duotone>
            <a:alphaModFix amt="6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4660" y="1558610"/>
            <a:ext cx="557320" cy="286410"/>
          </a:xfrm>
          <a:prstGeom prst="roundRect">
            <a:avLst>
              <a:gd name="adj" fmla="val 7604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4" name="Rectangle 13"/>
          <p:cNvSpPr/>
          <p:nvPr/>
        </p:nvSpPr>
        <p:spPr bwMode="auto">
          <a:xfrm>
            <a:off x="0" y="0"/>
            <a:ext cx="9144000" cy="4273979"/>
          </a:xfrm>
          <a:prstGeom prst="rect">
            <a:avLst/>
          </a:prstGeom>
          <a:gradFill flip="none" rotWithShape="1">
            <a:gsLst>
              <a:gs pos="1000">
                <a:srgbClr val="2E9BE0">
                  <a:alpha val="90000"/>
                </a:srgbClr>
              </a:gs>
              <a:gs pos="79000">
                <a:srgbClr val="2E90E6">
                  <a:alpha val="0"/>
                </a:srgbClr>
              </a:gs>
            </a:gsLst>
            <a:lin ang="5400000" scaled="0"/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54764" y="547381"/>
            <a:ext cx="402347" cy="277225"/>
          </a:xfrm>
          <a:prstGeom prst="roundRect">
            <a:avLst>
              <a:gd name="adj" fmla="val 8340"/>
            </a:avLst>
          </a:prstGeom>
          <a:solidFill>
            <a:srgbClr val="5AC3FA">
              <a:alpha val="25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>
              <a:defRPr/>
            </a:pPr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344614" y="760820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323043" y="2382508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094708" y="2215798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273403" y="977347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287032" y="744614"/>
            <a:ext cx="211743" cy="145895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pic>
        <p:nvPicPr>
          <p:cNvPr id="13" name="Picture 12" descr="23102_cloud_bg.png"/>
          <p:cNvPicPr>
            <a:picLocks noChangeAspect="1"/>
          </p:cNvPicPr>
          <p:nvPr/>
        </p:nvPicPr>
        <p:blipFill rotWithShape="1">
          <a:blip r:embed="rId4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6118" y="0"/>
            <a:ext cx="7427883" cy="25317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1978386" y="2457964"/>
            <a:ext cx="454521" cy="313174"/>
          </a:xfrm>
          <a:prstGeom prst="roundRect">
            <a:avLst>
              <a:gd name="adj" fmla="val 8340"/>
            </a:avLst>
          </a:prstGeom>
          <a:solidFill>
            <a:srgbClr val="5AC3FA">
              <a:alpha val="25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89815" y="960796"/>
            <a:ext cx="389206" cy="268171"/>
          </a:xfrm>
          <a:prstGeom prst="roundRect">
            <a:avLst>
              <a:gd name="adj" fmla="val 8340"/>
            </a:avLst>
          </a:prstGeom>
          <a:solidFill>
            <a:srgbClr val="5AC3FA">
              <a:alpha val="25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>
              <a:defRPr/>
            </a:pPr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70062" y="840778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998324" y="4372231"/>
            <a:ext cx="6784101" cy="842197"/>
            <a:chOff x="-4460519" y="1141268"/>
            <a:chExt cx="29024252" cy="4804199"/>
          </a:xfrm>
        </p:grpSpPr>
        <p:sp>
          <p:nvSpPr>
            <p:cNvPr id="11" name="Freeform 10"/>
            <p:cNvSpPr/>
            <p:nvPr/>
          </p:nvSpPr>
          <p:spPr bwMode="auto">
            <a:xfrm rot="20811104">
              <a:off x="-1102925" y="1141268"/>
              <a:ext cx="25666658" cy="4234477"/>
            </a:xfrm>
            <a:custGeom>
              <a:avLst/>
              <a:gdLst>
                <a:gd name="connsiteX0" fmla="*/ 955559 w 25775910"/>
                <a:gd name="connsiteY0" fmla="*/ 4396074 h 7377181"/>
                <a:gd name="connsiteX1" fmla="*/ 7469087 w 25775910"/>
                <a:gd name="connsiteY1" fmla="*/ 96750 h 7377181"/>
                <a:gd name="connsiteX2" fmla="*/ 14871648 w 25775910"/>
                <a:gd name="connsiteY2" fmla="*/ 3815575 h 7377181"/>
                <a:gd name="connsiteX3" fmla="*/ 22491931 w 25775910"/>
                <a:gd name="connsiteY3" fmla="*/ 2037795 h 7377181"/>
                <a:gd name="connsiteX4" fmla="*/ 25558188 w 25775910"/>
                <a:gd name="connsiteY4" fmla="*/ 2291764 h 7377181"/>
                <a:gd name="connsiteX5" fmla="*/ 21185597 w 25775910"/>
                <a:gd name="connsiteY5" fmla="*/ 2890404 h 7377181"/>
                <a:gd name="connsiteX6" fmla="*/ 15542959 w 25775910"/>
                <a:gd name="connsiteY6" fmla="*/ 4813308 h 7377181"/>
                <a:gd name="connsiteX7" fmla="*/ 8666560 w 25775910"/>
                <a:gd name="connsiteY7" fmla="*/ 1511718 h 7377181"/>
                <a:gd name="connsiteX8" fmla="*/ 1735731 w 25775910"/>
                <a:gd name="connsiteY8" fmla="*/ 6899478 h 7377181"/>
                <a:gd name="connsiteX9" fmla="*/ 955559 w 25775910"/>
                <a:gd name="connsiteY9" fmla="*/ 4396074 h 7377181"/>
                <a:gd name="connsiteX0" fmla="*/ 955559 w 25775910"/>
                <a:gd name="connsiteY0" fmla="*/ 4396074 h 7377181"/>
                <a:gd name="connsiteX1" fmla="*/ 7469087 w 25775910"/>
                <a:gd name="connsiteY1" fmla="*/ 96750 h 7377181"/>
                <a:gd name="connsiteX2" fmla="*/ 14871648 w 25775910"/>
                <a:gd name="connsiteY2" fmla="*/ 3815575 h 7377181"/>
                <a:gd name="connsiteX3" fmla="*/ 22491931 w 25775910"/>
                <a:gd name="connsiteY3" fmla="*/ 2037795 h 7377181"/>
                <a:gd name="connsiteX4" fmla="*/ 25558188 w 25775910"/>
                <a:gd name="connsiteY4" fmla="*/ 2291764 h 7377181"/>
                <a:gd name="connsiteX5" fmla="*/ 21185597 w 25775910"/>
                <a:gd name="connsiteY5" fmla="*/ 2890404 h 7377181"/>
                <a:gd name="connsiteX6" fmla="*/ 15542959 w 25775910"/>
                <a:gd name="connsiteY6" fmla="*/ 4813308 h 7377181"/>
                <a:gd name="connsiteX7" fmla="*/ 8666560 w 25775910"/>
                <a:gd name="connsiteY7" fmla="*/ 1511718 h 7377181"/>
                <a:gd name="connsiteX8" fmla="*/ 1735731 w 25775910"/>
                <a:gd name="connsiteY8" fmla="*/ 6899478 h 7377181"/>
                <a:gd name="connsiteX9" fmla="*/ 955559 w 25775910"/>
                <a:gd name="connsiteY9" fmla="*/ 4396074 h 7377181"/>
                <a:gd name="connsiteX0" fmla="*/ 955559 w 25775910"/>
                <a:gd name="connsiteY0" fmla="*/ 4504918 h 7486025"/>
                <a:gd name="connsiteX1" fmla="*/ 7469087 w 25775910"/>
                <a:gd name="connsiteY1" fmla="*/ 205594 h 7486025"/>
                <a:gd name="connsiteX2" fmla="*/ 14871648 w 25775910"/>
                <a:gd name="connsiteY2" fmla="*/ 3924419 h 7486025"/>
                <a:gd name="connsiteX3" fmla="*/ 22491931 w 25775910"/>
                <a:gd name="connsiteY3" fmla="*/ 2146639 h 7486025"/>
                <a:gd name="connsiteX4" fmla="*/ 25558188 w 25775910"/>
                <a:gd name="connsiteY4" fmla="*/ 2400608 h 7486025"/>
                <a:gd name="connsiteX5" fmla="*/ 21185597 w 25775910"/>
                <a:gd name="connsiteY5" fmla="*/ 2999248 h 7486025"/>
                <a:gd name="connsiteX6" fmla="*/ 15542959 w 25775910"/>
                <a:gd name="connsiteY6" fmla="*/ 4922152 h 7486025"/>
                <a:gd name="connsiteX7" fmla="*/ 8666560 w 25775910"/>
                <a:gd name="connsiteY7" fmla="*/ 1620562 h 7486025"/>
                <a:gd name="connsiteX8" fmla="*/ 1735731 w 25775910"/>
                <a:gd name="connsiteY8" fmla="*/ 7008322 h 7486025"/>
                <a:gd name="connsiteX9" fmla="*/ 955559 w 25775910"/>
                <a:gd name="connsiteY9" fmla="*/ 4504918 h 7486025"/>
                <a:gd name="connsiteX0" fmla="*/ 955559 w 25645882"/>
                <a:gd name="connsiteY0" fmla="*/ 4504918 h 7486025"/>
                <a:gd name="connsiteX1" fmla="*/ 7469087 w 25645882"/>
                <a:gd name="connsiteY1" fmla="*/ 205594 h 7486025"/>
                <a:gd name="connsiteX2" fmla="*/ 14871648 w 25645882"/>
                <a:gd name="connsiteY2" fmla="*/ 3924419 h 7486025"/>
                <a:gd name="connsiteX3" fmla="*/ 22491931 w 25645882"/>
                <a:gd name="connsiteY3" fmla="*/ 2146639 h 7486025"/>
                <a:gd name="connsiteX4" fmla="*/ 25558188 w 25645882"/>
                <a:gd name="connsiteY4" fmla="*/ 2400608 h 7486025"/>
                <a:gd name="connsiteX5" fmla="*/ 21965769 w 25645882"/>
                <a:gd name="connsiteY5" fmla="*/ 2563874 h 7486025"/>
                <a:gd name="connsiteX6" fmla="*/ 15542959 w 25645882"/>
                <a:gd name="connsiteY6" fmla="*/ 4922152 h 7486025"/>
                <a:gd name="connsiteX7" fmla="*/ 8666560 w 25645882"/>
                <a:gd name="connsiteY7" fmla="*/ 1620562 h 7486025"/>
                <a:gd name="connsiteX8" fmla="*/ 1735731 w 25645882"/>
                <a:gd name="connsiteY8" fmla="*/ 7008322 h 7486025"/>
                <a:gd name="connsiteX9" fmla="*/ 955559 w 25645882"/>
                <a:gd name="connsiteY9" fmla="*/ 4504918 h 7486025"/>
                <a:gd name="connsiteX0" fmla="*/ 955559 w 25585404"/>
                <a:gd name="connsiteY0" fmla="*/ 4504918 h 7486025"/>
                <a:gd name="connsiteX1" fmla="*/ 7469087 w 25585404"/>
                <a:gd name="connsiteY1" fmla="*/ 205594 h 7486025"/>
                <a:gd name="connsiteX2" fmla="*/ 14871648 w 25585404"/>
                <a:gd name="connsiteY2" fmla="*/ 3924419 h 7486025"/>
                <a:gd name="connsiteX3" fmla="*/ 22129062 w 25585404"/>
                <a:gd name="connsiteY3" fmla="*/ 2146639 h 7486025"/>
                <a:gd name="connsiteX4" fmla="*/ 25558188 w 25585404"/>
                <a:gd name="connsiteY4" fmla="*/ 2400608 h 7486025"/>
                <a:gd name="connsiteX5" fmla="*/ 21965769 w 25585404"/>
                <a:gd name="connsiteY5" fmla="*/ 2563874 h 7486025"/>
                <a:gd name="connsiteX6" fmla="*/ 15542959 w 25585404"/>
                <a:gd name="connsiteY6" fmla="*/ 4922152 h 7486025"/>
                <a:gd name="connsiteX7" fmla="*/ 8666560 w 25585404"/>
                <a:gd name="connsiteY7" fmla="*/ 1620562 h 7486025"/>
                <a:gd name="connsiteX8" fmla="*/ 1735731 w 25585404"/>
                <a:gd name="connsiteY8" fmla="*/ 7008322 h 7486025"/>
                <a:gd name="connsiteX9" fmla="*/ 955559 w 25585404"/>
                <a:gd name="connsiteY9" fmla="*/ 4504918 h 7486025"/>
                <a:gd name="connsiteX0" fmla="*/ 955559 w 25764572"/>
                <a:gd name="connsiteY0" fmla="*/ 4504918 h 7486025"/>
                <a:gd name="connsiteX1" fmla="*/ 7469087 w 25764572"/>
                <a:gd name="connsiteY1" fmla="*/ 205594 h 7486025"/>
                <a:gd name="connsiteX2" fmla="*/ 14871648 w 25764572"/>
                <a:gd name="connsiteY2" fmla="*/ 3924419 h 7486025"/>
                <a:gd name="connsiteX3" fmla="*/ 22129062 w 25764572"/>
                <a:gd name="connsiteY3" fmla="*/ 2146639 h 7486025"/>
                <a:gd name="connsiteX4" fmla="*/ 25558188 w 25764572"/>
                <a:gd name="connsiteY4" fmla="*/ 2400608 h 7486025"/>
                <a:gd name="connsiteX5" fmla="*/ 21965769 w 25764572"/>
                <a:gd name="connsiteY5" fmla="*/ 2563874 h 7486025"/>
                <a:gd name="connsiteX6" fmla="*/ 15542959 w 25764572"/>
                <a:gd name="connsiteY6" fmla="*/ 4922152 h 7486025"/>
                <a:gd name="connsiteX7" fmla="*/ 8666560 w 25764572"/>
                <a:gd name="connsiteY7" fmla="*/ 1620562 h 7486025"/>
                <a:gd name="connsiteX8" fmla="*/ 1735731 w 25764572"/>
                <a:gd name="connsiteY8" fmla="*/ 7008322 h 7486025"/>
                <a:gd name="connsiteX9" fmla="*/ 955559 w 25764572"/>
                <a:gd name="connsiteY9" fmla="*/ 4504918 h 7486025"/>
                <a:gd name="connsiteX0" fmla="*/ 955559 w 25764572"/>
                <a:gd name="connsiteY0" fmla="*/ 4504918 h 7486025"/>
                <a:gd name="connsiteX1" fmla="*/ 7469087 w 25764572"/>
                <a:gd name="connsiteY1" fmla="*/ 205594 h 7486025"/>
                <a:gd name="connsiteX2" fmla="*/ 14871648 w 25764572"/>
                <a:gd name="connsiteY2" fmla="*/ 3924419 h 7486025"/>
                <a:gd name="connsiteX3" fmla="*/ 22129062 w 25764572"/>
                <a:gd name="connsiteY3" fmla="*/ 2146639 h 7486025"/>
                <a:gd name="connsiteX4" fmla="*/ 25558188 w 25764572"/>
                <a:gd name="connsiteY4" fmla="*/ 2400608 h 7486025"/>
                <a:gd name="connsiteX5" fmla="*/ 21965769 w 25764572"/>
                <a:gd name="connsiteY5" fmla="*/ 2563874 h 7486025"/>
                <a:gd name="connsiteX6" fmla="*/ 15542959 w 25764572"/>
                <a:gd name="connsiteY6" fmla="*/ 4922152 h 7486025"/>
                <a:gd name="connsiteX7" fmla="*/ 8666560 w 25764572"/>
                <a:gd name="connsiteY7" fmla="*/ 1620562 h 7486025"/>
                <a:gd name="connsiteX8" fmla="*/ 1735731 w 25764572"/>
                <a:gd name="connsiteY8" fmla="*/ 7008322 h 7486025"/>
                <a:gd name="connsiteX9" fmla="*/ 955559 w 25764572"/>
                <a:gd name="connsiteY9" fmla="*/ 4504918 h 7486025"/>
                <a:gd name="connsiteX0" fmla="*/ 955559 w 25764572"/>
                <a:gd name="connsiteY0" fmla="*/ 4504918 h 7486025"/>
                <a:gd name="connsiteX1" fmla="*/ 7469087 w 25764572"/>
                <a:gd name="connsiteY1" fmla="*/ 205594 h 7486025"/>
                <a:gd name="connsiteX2" fmla="*/ 14871648 w 25764572"/>
                <a:gd name="connsiteY2" fmla="*/ 3924419 h 7486025"/>
                <a:gd name="connsiteX3" fmla="*/ 22129062 w 25764572"/>
                <a:gd name="connsiteY3" fmla="*/ 2146639 h 7486025"/>
                <a:gd name="connsiteX4" fmla="*/ 25558188 w 25764572"/>
                <a:gd name="connsiteY4" fmla="*/ 2400608 h 7486025"/>
                <a:gd name="connsiteX5" fmla="*/ 21965769 w 25764572"/>
                <a:gd name="connsiteY5" fmla="*/ 2563874 h 7486025"/>
                <a:gd name="connsiteX6" fmla="*/ 15542959 w 25764572"/>
                <a:gd name="connsiteY6" fmla="*/ 4922152 h 7486025"/>
                <a:gd name="connsiteX7" fmla="*/ 8666560 w 25764572"/>
                <a:gd name="connsiteY7" fmla="*/ 1620562 h 7486025"/>
                <a:gd name="connsiteX8" fmla="*/ 1735731 w 25764572"/>
                <a:gd name="connsiteY8" fmla="*/ 7008322 h 7486025"/>
                <a:gd name="connsiteX9" fmla="*/ 955559 w 25764572"/>
                <a:gd name="connsiteY9" fmla="*/ 4504918 h 7486025"/>
                <a:gd name="connsiteX0" fmla="*/ 955559 w 25764572"/>
                <a:gd name="connsiteY0" fmla="*/ 4504918 h 7486025"/>
                <a:gd name="connsiteX1" fmla="*/ 7469087 w 25764572"/>
                <a:gd name="connsiteY1" fmla="*/ 205594 h 7486025"/>
                <a:gd name="connsiteX2" fmla="*/ 14871648 w 25764572"/>
                <a:gd name="connsiteY2" fmla="*/ 3924419 h 7486025"/>
                <a:gd name="connsiteX3" fmla="*/ 22129062 w 25764572"/>
                <a:gd name="connsiteY3" fmla="*/ 2146639 h 7486025"/>
                <a:gd name="connsiteX4" fmla="*/ 25558188 w 25764572"/>
                <a:gd name="connsiteY4" fmla="*/ 2400608 h 7486025"/>
                <a:gd name="connsiteX5" fmla="*/ 21965769 w 25764572"/>
                <a:gd name="connsiteY5" fmla="*/ 2563874 h 7486025"/>
                <a:gd name="connsiteX6" fmla="*/ 15542959 w 25764572"/>
                <a:gd name="connsiteY6" fmla="*/ 4922152 h 7486025"/>
                <a:gd name="connsiteX7" fmla="*/ 8666560 w 25764572"/>
                <a:gd name="connsiteY7" fmla="*/ 1620562 h 7486025"/>
                <a:gd name="connsiteX8" fmla="*/ 1735731 w 25764572"/>
                <a:gd name="connsiteY8" fmla="*/ 7008322 h 7486025"/>
                <a:gd name="connsiteX9" fmla="*/ 955559 w 25764572"/>
                <a:gd name="connsiteY9" fmla="*/ 4504918 h 7486025"/>
                <a:gd name="connsiteX0" fmla="*/ 955559 w 25673855"/>
                <a:gd name="connsiteY0" fmla="*/ 4504918 h 7486025"/>
                <a:gd name="connsiteX1" fmla="*/ 7469087 w 25673855"/>
                <a:gd name="connsiteY1" fmla="*/ 205594 h 7486025"/>
                <a:gd name="connsiteX2" fmla="*/ 14871648 w 25673855"/>
                <a:gd name="connsiteY2" fmla="*/ 3924419 h 7486025"/>
                <a:gd name="connsiteX3" fmla="*/ 22129062 w 25673855"/>
                <a:gd name="connsiteY3" fmla="*/ 2146639 h 7486025"/>
                <a:gd name="connsiteX4" fmla="*/ 25558188 w 25673855"/>
                <a:gd name="connsiteY4" fmla="*/ 2400608 h 7486025"/>
                <a:gd name="connsiteX5" fmla="*/ 21965769 w 25673855"/>
                <a:gd name="connsiteY5" fmla="*/ 2563874 h 7486025"/>
                <a:gd name="connsiteX6" fmla="*/ 15542959 w 25673855"/>
                <a:gd name="connsiteY6" fmla="*/ 4922152 h 7486025"/>
                <a:gd name="connsiteX7" fmla="*/ 8666560 w 25673855"/>
                <a:gd name="connsiteY7" fmla="*/ 1620562 h 7486025"/>
                <a:gd name="connsiteX8" fmla="*/ 1735731 w 25673855"/>
                <a:gd name="connsiteY8" fmla="*/ 7008322 h 7486025"/>
                <a:gd name="connsiteX9" fmla="*/ 955559 w 25673855"/>
                <a:gd name="connsiteY9" fmla="*/ 4504918 h 7486025"/>
                <a:gd name="connsiteX0" fmla="*/ 955559 w 25558188"/>
                <a:gd name="connsiteY0" fmla="*/ 4504918 h 7486025"/>
                <a:gd name="connsiteX1" fmla="*/ 7469087 w 25558188"/>
                <a:gd name="connsiteY1" fmla="*/ 205594 h 7486025"/>
                <a:gd name="connsiteX2" fmla="*/ 14871648 w 25558188"/>
                <a:gd name="connsiteY2" fmla="*/ 3924419 h 7486025"/>
                <a:gd name="connsiteX3" fmla="*/ 22129062 w 25558188"/>
                <a:gd name="connsiteY3" fmla="*/ 2146639 h 7486025"/>
                <a:gd name="connsiteX4" fmla="*/ 25558188 w 25558188"/>
                <a:gd name="connsiteY4" fmla="*/ 2400608 h 7486025"/>
                <a:gd name="connsiteX5" fmla="*/ 21965769 w 25558188"/>
                <a:gd name="connsiteY5" fmla="*/ 2563874 h 7486025"/>
                <a:gd name="connsiteX6" fmla="*/ 15542959 w 25558188"/>
                <a:gd name="connsiteY6" fmla="*/ 4922152 h 7486025"/>
                <a:gd name="connsiteX7" fmla="*/ 8666560 w 25558188"/>
                <a:gd name="connsiteY7" fmla="*/ 1620562 h 7486025"/>
                <a:gd name="connsiteX8" fmla="*/ 1735731 w 25558188"/>
                <a:gd name="connsiteY8" fmla="*/ 7008322 h 7486025"/>
                <a:gd name="connsiteX9" fmla="*/ 955559 w 25558188"/>
                <a:gd name="connsiteY9" fmla="*/ 4504918 h 7486025"/>
                <a:gd name="connsiteX0" fmla="*/ 955559 w 25558188"/>
                <a:gd name="connsiteY0" fmla="*/ 4504918 h 7486025"/>
                <a:gd name="connsiteX1" fmla="*/ 7469087 w 25558188"/>
                <a:gd name="connsiteY1" fmla="*/ 205594 h 7486025"/>
                <a:gd name="connsiteX2" fmla="*/ 14871648 w 25558188"/>
                <a:gd name="connsiteY2" fmla="*/ 3924419 h 7486025"/>
                <a:gd name="connsiteX3" fmla="*/ 22129062 w 25558188"/>
                <a:gd name="connsiteY3" fmla="*/ 2146639 h 7486025"/>
                <a:gd name="connsiteX4" fmla="*/ 25558188 w 25558188"/>
                <a:gd name="connsiteY4" fmla="*/ 2400608 h 7486025"/>
                <a:gd name="connsiteX5" fmla="*/ 21965769 w 25558188"/>
                <a:gd name="connsiteY5" fmla="*/ 2563874 h 7486025"/>
                <a:gd name="connsiteX6" fmla="*/ 15542959 w 25558188"/>
                <a:gd name="connsiteY6" fmla="*/ 4922152 h 7486025"/>
                <a:gd name="connsiteX7" fmla="*/ 8666560 w 25558188"/>
                <a:gd name="connsiteY7" fmla="*/ 1620562 h 7486025"/>
                <a:gd name="connsiteX8" fmla="*/ 1735731 w 25558188"/>
                <a:gd name="connsiteY8" fmla="*/ 7008322 h 7486025"/>
                <a:gd name="connsiteX9" fmla="*/ 955559 w 25558188"/>
                <a:gd name="connsiteY9" fmla="*/ 4504918 h 7486025"/>
                <a:gd name="connsiteX0" fmla="*/ 625351 w 25227980"/>
                <a:gd name="connsiteY0" fmla="*/ 4307799 h 7256653"/>
                <a:gd name="connsiteX1" fmla="*/ 7138879 w 25227980"/>
                <a:gd name="connsiteY1" fmla="*/ 8475 h 7256653"/>
                <a:gd name="connsiteX2" fmla="*/ 14541440 w 25227980"/>
                <a:gd name="connsiteY2" fmla="*/ 3727300 h 7256653"/>
                <a:gd name="connsiteX3" fmla="*/ 21798854 w 25227980"/>
                <a:gd name="connsiteY3" fmla="*/ 1949520 h 7256653"/>
                <a:gd name="connsiteX4" fmla="*/ 25227980 w 25227980"/>
                <a:gd name="connsiteY4" fmla="*/ 2203489 h 7256653"/>
                <a:gd name="connsiteX5" fmla="*/ 21635561 w 25227980"/>
                <a:gd name="connsiteY5" fmla="*/ 2366755 h 7256653"/>
                <a:gd name="connsiteX6" fmla="*/ 15212751 w 25227980"/>
                <a:gd name="connsiteY6" fmla="*/ 4725033 h 7256653"/>
                <a:gd name="connsiteX7" fmla="*/ 8336352 w 25227980"/>
                <a:gd name="connsiteY7" fmla="*/ 1423443 h 7256653"/>
                <a:gd name="connsiteX8" fmla="*/ 1134984 w 25227980"/>
                <a:gd name="connsiteY8" fmla="*/ 7188864 h 7256653"/>
                <a:gd name="connsiteX9" fmla="*/ 625351 w 25227980"/>
                <a:gd name="connsiteY9" fmla="*/ 4307799 h 7256653"/>
                <a:gd name="connsiteX0" fmla="*/ 625349 w 25227978"/>
                <a:gd name="connsiteY0" fmla="*/ 4307799 h 7256653"/>
                <a:gd name="connsiteX1" fmla="*/ 7138877 w 25227978"/>
                <a:gd name="connsiteY1" fmla="*/ 8475 h 7256653"/>
                <a:gd name="connsiteX2" fmla="*/ 14541438 w 25227978"/>
                <a:gd name="connsiteY2" fmla="*/ 3727300 h 7256653"/>
                <a:gd name="connsiteX3" fmla="*/ 21798852 w 25227978"/>
                <a:gd name="connsiteY3" fmla="*/ 1949520 h 7256653"/>
                <a:gd name="connsiteX4" fmla="*/ 25227978 w 25227978"/>
                <a:gd name="connsiteY4" fmla="*/ 2203489 h 7256653"/>
                <a:gd name="connsiteX5" fmla="*/ 21635559 w 25227978"/>
                <a:gd name="connsiteY5" fmla="*/ 2366755 h 7256653"/>
                <a:gd name="connsiteX6" fmla="*/ 15212749 w 25227978"/>
                <a:gd name="connsiteY6" fmla="*/ 4725033 h 7256653"/>
                <a:gd name="connsiteX7" fmla="*/ 8336350 w 25227978"/>
                <a:gd name="connsiteY7" fmla="*/ 1423443 h 7256653"/>
                <a:gd name="connsiteX8" fmla="*/ 1134982 w 25227978"/>
                <a:gd name="connsiteY8" fmla="*/ 7188864 h 7256653"/>
                <a:gd name="connsiteX9" fmla="*/ 625349 w 25227978"/>
                <a:gd name="connsiteY9" fmla="*/ 4307799 h 7256653"/>
                <a:gd name="connsiteX0" fmla="*/ 797254 w 25399883"/>
                <a:gd name="connsiteY0" fmla="*/ 4307799 h 7188864"/>
                <a:gd name="connsiteX1" fmla="*/ 7310782 w 25399883"/>
                <a:gd name="connsiteY1" fmla="*/ 8475 h 7188864"/>
                <a:gd name="connsiteX2" fmla="*/ 14713343 w 25399883"/>
                <a:gd name="connsiteY2" fmla="*/ 3727300 h 7188864"/>
                <a:gd name="connsiteX3" fmla="*/ 21970757 w 25399883"/>
                <a:gd name="connsiteY3" fmla="*/ 1949520 h 7188864"/>
                <a:gd name="connsiteX4" fmla="*/ 25399883 w 25399883"/>
                <a:gd name="connsiteY4" fmla="*/ 2203489 h 7188864"/>
                <a:gd name="connsiteX5" fmla="*/ 21807464 w 25399883"/>
                <a:gd name="connsiteY5" fmla="*/ 2366755 h 7188864"/>
                <a:gd name="connsiteX6" fmla="*/ 15384654 w 25399883"/>
                <a:gd name="connsiteY6" fmla="*/ 4725033 h 7188864"/>
                <a:gd name="connsiteX7" fmla="*/ 8508255 w 25399883"/>
                <a:gd name="connsiteY7" fmla="*/ 1423443 h 7188864"/>
                <a:gd name="connsiteX8" fmla="*/ 1306887 w 25399883"/>
                <a:gd name="connsiteY8" fmla="*/ 7188864 h 7188864"/>
                <a:gd name="connsiteX9" fmla="*/ 797254 w 25399883"/>
                <a:gd name="connsiteY9" fmla="*/ 4307799 h 7188864"/>
                <a:gd name="connsiteX0" fmla="*/ 797254 w 25399883"/>
                <a:gd name="connsiteY0" fmla="*/ 4307799 h 7188864"/>
                <a:gd name="connsiteX1" fmla="*/ 7310782 w 25399883"/>
                <a:gd name="connsiteY1" fmla="*/ 8475 h 7188864"/>
                <a:gd name="connsiteX2" fmla="*/ 14713343 w 25399883"/>
                <a:gd name="connsiteY2" fmla="*/ 3727300 h 7188864"/>
                <a:gd name="connsiteX3" fmla="*/ 21970757 w 25399883"/>
                <a:gd name="connsiteY3" fmla="*/ 1949520 h 7188864"/>
                <a:gd name="connsiteX4" fmla="*/ 25399883 w 25399883"/>
                <a:gd name="connsiteY4" fmla="*/ 2203489 h 7188864"/>
                <a:gd name="connsiteX5" fmla="*/ 21807464 w 25399883"/>
                <a:gd name="connsiteY5" fmla="*/ 2366755 h 7188864"/>
                <a:gd name="connsiteX6" fmla="*/ 15384654 w 25399883"/>
                <a:gd name="connsiteY6" fmla="*/ 4725033 h 7188864"/>
                <a:gd name="connsiteX7" fmla="*/ 8508255 w 25399883"/>
                <a:gd name="connsiteY7" fmla="*/ 1423443 h 7188864"/>
                <a:gd name="connsiteX8" fmla="*/ 1306887 w 25399883"/>
                <a:gd name="connsiteY8" fmla="*/ 7188864 h 7188864"/>
                <a:gd name="connsiteX9" fmla="*/ 797254 w 25399883"/>
                <a:gd name="connsiteY9" fmla="*/ 4307799 h 7188864"/>
                <a:gd name="connsiteX0" fmla="*/ 996119 w 25598748"/>
                <a:gd name="connsiteY0" fmla="*/ 4307799 h 7626645"/>
                <a:gd name="connsiteX1" fmla="*/ 7509647 w 25598748"/>
                <a:gd name="connsiteY1" fmla="*/ 8475 h 7626645"/>
                <a:gd name="connsiteX2" fmla="*/ 14912208 w 25598748"/>
                <a:gd name="connsiteY2" fmla="*/ 3727300 h 7626645"/>
                <a:gd name="connsiteX3" fmla="*/ 22169622 w 25598748"/>
                <a:gd name="connsiteY3" fmla="*/ 1949520 h 7626645"/>
                <a:gd name="connsiteX4" fmla="*/ 25598748 w 25598748"/>
                <a:gd name="connsiteY4" fmla="*/ 2203489 h 7626645"/>
                <a:gd name="connsiteX5" fmla="*/ 22006329 w 25598748"/>
                <a:gd name="connsiteY5" fmla="*/ 2366755 h 7626645"/>
                <a:gd name="connsiteX6" fmla="*/ 15583519 w 25598748"/>
                <a:gd name="connsiteY6" fmla="*/ 4725033 h 7626645"/>
                <a:gd name="connsiteX7" fmla="*/ 8707120 w 25598748"/>
                <a:gd name="connsiteY7" fmla="*/ 1423443 h 7626645"/>
                <a:gd name="connsiteX8" fmla="*/ 1159258 w 25598748"/>
                <a:gd name="connsiteY8" fmla="*/ 7626646 h 7626645"/>
                <a:gd name="connsiteX9" fmla="*/ 996119 w 25598748"/>
                <a:gd name="connsiteY9" fmla="*/ 4307799 h 7626645"/>
                <a:gd name="connsiteX0" fmla="*/ 996119 w 25598748"/>
                <a:gd name="connsiteY0" fmla="*/ 4307799 h 7626645"/>
                <a:gd name="connsiteX1" fmla="*/ 7509647 w 25598748"/>
                <a:gd name="connsiteY1" fmla="*/ 8475 h 7626645"/>
                <a:gd name="connsiteX2" fmla="*/ 14912208 w 25598748"/>
                <a:gd name="connsiteY2" fmla="*/ 3727300 h 7626645"/>
                <a:gd name="connsiteX3" fmla="*/ 22169622 w 25598748"/>
                <a:gd name="connsiteY3" fmla="*/ 1949520 h 7626645"/>
                <a:gd name="connsiteX4" fmla="*/ 25598748 w 25598748"/>
                <a:gd name="connsiteY4" fmla="*/ 2203489 h 7626645"/>
                <a:gd name="connsiteX5" fmla="*/ 22006329 w 25598748"/>
                <a:gd name="connsiteY5" fmla="*/ 2366755 h 7626645"/>
                <a:gd name="connsiteX6" fmla="*/ 15583519 w 25598748"/>
                <a:gd name="connsiteY6" fmla="*/ 4725033 h 7626645"/>
                <a:gd name="connsiteX7" fmla="*/ 8707120 w 25598748"/>
                <a:gd name="connsiteY7" fmla="*/ 1423443 h 7626645"/>
                <a:gd name="connsiteX8" fmla="*/ 1159258 w 25598748"/>
                <a:gd name="connsiteY8" fmla="*/ 7626646 h 7626645"/>
                <a:gd name="connsiteX9" fmla="*/ 996119 w 25598748"/>
                <a:gd name="connsiteY9" fmla="*/ 4307799 h 76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98748" h="7626645">
                  <a:moveTo>
                    <a:pt x="996119" y="4307799"/>
                  </a:moveTo>
                  <a:cubicBezTo>
                    <a:pt x="2054517" y="3038104"/>
                    <a:pt x="3611812" y="214069"/>
                    <a:pt x="7509647" y="8475"/>
                  </a:cubicBezTo>
                  <a:cubicBezTo>
                    <a:pt x="11407482" y="-197119"/>
                    <a:pt x="12468879" y="3403792"/>
                    <a:pt x="14912208" y="3727300"/>
                  </a:cubicBezTo>
                  <a:cubicBezTo>
                    <a:pt x="17355537" y="4050808"/>
                    <a:pt x="20388532" y="2203488"/>
                    <a:pt x="22169622" y="1949520"/>
                  </a:cubicBezTo>
                  <a:cubicBezTo>
                    <a:pt x="23950712" y="1695552"/>
                    <a:pt x="24680234" y="1662294"/>
                    <a:pt x="25598748" y="2203489"/>
                  </a:cubicBezTo>
                  <a:cubicBezTo>
                    <a:pt x="24550958" y="2037200"/>
                    <a:pt x="23675534" y="1946498"/>
                    <a:pt x="22006329" y="2366755"/>
                  </a:cubicBezTo>
                  <a:cubicBezTo>
                    <a:pt x="20337124" y="2787012"/>
                    <a:pt x="17800054" y="4882252"/>
                    <a:pt x="15583519" y="4725033"/>
                  </a:cubicBezTo>
                  <a:cubicBezTo>
                    <a:pt x="13366984" y="4567814"/>
                    <a:pt x="11008325" y="1075748"/>
                    <a:pt x="8707120" y="1423443"/>
                  </a:cubicBezTo>
                  <a:cubicBezTo>
                    <a:pt x="4210548" y="1771138"/>
                    <a:pt x="1907790" y="7412579"/>
                    <a:pt x="1159258" y="7626646"/>
                  </a:cubicBezTo>
                  <a:cubicBezTo>
                    <a:pt x="-641291" y="7174498"/>
                    <a:pt x="-62279" y="5577494"/>
                    <a:pt x="996119" y="4307799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rgbClr val="00A4B2">
                    <a:alpha val="0"/>
                  </a:srgbClr>
                </a:gs>
                <a:gs pos="60000">
                  <a:srgbClr val="0000FF"/>
                </a:gs>
                <a:gs pos="25000">
                  <a:srgbClr val="00A4B2"/>
                </a:gs>
                <a:gs pos="92000">
                  <a:srgbClr val="0067CD">
                    <a:alpha val="0"/>
                  </a:srgbClr>
                </a:gs>
              </a:gsLst>
              <a:lin ang="0" scaled="1"/>
              <a:tileRect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srgbClr val="000000"/>
                </a:solidFill>
                <a:latin typeface="+mj-lt"/>
                <a:ea typeface="ＭＳ Ｐゴシック" pitchFamily="16" charset="-128"/>
                <a:cs typeface="ＭＳ Ｐゴシック" pitchFamily="-97" charset="-128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 rot="20558414">
              <a:off x="-4460519" y="1789065"/>
              <a:ext cx="21838733" cy="4156402"/>
            </a:xfrm>
            <a:custGeom>
              <a:avLst/>
              <a:gdLst>
                <a:gd name="connsiteX0" fmla="*/ 955559 w 25775910"/>
                <a:gd name="connsiteY0" fmla="*/ 4396074 h 7377181"/>
                <a:gd name="connsiteX1" fmla="*/ 7469087 w 25775910"/>
                <a:gd name="connsiteY1" fmla="*/ 96750 h 7377181"/>
                <a:gd name="connsiteX2" fmla="*/ 14871648 w 25775910"/>
                <a:gd name="connsiteY2" fmla="*/ 3815575 h 7377181"/>
                <a:gd name="connsiteX3" fmla="*/ 22491931 w 25775910"/>
                <a:gd name="connsiteY3" fmla="*/ 2037795 h 7377181"/>
                <a:gd name="connsiteX4" fmla="*/ 25558188 w 25775910"/>
                <a:gd name="connsiteY4" fmla="*/ 2291764 h 7377181"/>
                <a:gd name="connsiteX5" fmla="*/ 21185597 w 25775910"/>
                <a:gd name="connsiteY5" fmla="*/ 2890404 h 7377181"/>
                <a:gd name="connsiteX6" fmla="*/ 15542959 w 25775910"/>
                <a:gd name="connsiteY6" fmla="*/ 4813308 h 7377181"/>
                <a:gd name="connsiteX7" fmla="*/ 8666560 w 25775910"/>
                <a:gd name="connsiteY7" fmla="*/ 1511718 h 7377181"/>
                <a:gd name="connsiteX8" fmla="*/ 1735731 w 25775910"/>
                <a:gd name="connsiteY8" fmla="*/ 6899478 h 7377181"/>
                <a:gd name="connsiteX9" fmla="*/ 955559 w 25775910"/>
                <a:gd name="connsiteY9" fmla="*/ 4396074 h 7377181"/>
                <a:gd name="connsiteX0" fmla="*/ 955559 w 25775910"/>
                <a:gd name="connsiteY0" fmla="*/ 4396074 h 7377181"/>
                <a:gd name="connsiteX1" fmla="*/ 7469087 w 25775910"/>
                <a:gd name="connsiteY1" fmla="*/ 96750 h 7377181"/>
                <a:gd name="connsiteX2" fmla="*/ 14871648 w 25775910"/>
                <a:gd name="connsiteY2" fmla="*/ 3815575 h 7377181"/>
                <a:gd name="connsiteX3" fmla="*/ 22491931 w 25775910"/>
                <a:gd name="connsiteY3" fmla="*/ 2037795 h 7377181"/>
                <a:gd name="connsiteX4" fmla="*/ 25558188 w 25775910"/>
                <a:gd name="connsiteY4" fmla="*/ 2291764 h 7377181"/>
                <a:gd name="connsiteX5" fmla="*/ 21185597 w 25775910"/>
                <a:gd name="connsiteY5" fmla="*/ 2890404 h 7377181"/>
                <a:gd name="connsiteX6" fmla="*/ 15542959 w 25775910"/>
                <a:gd name="connsiteY6" fmla="*/ 4813308 h 7377181"/>
                <a:gd name="connsiteX7" fmla="*/ 8666560 w 25775910"/>
                <a:gd name="connsiteY7" fmla="*/ 1511718 h 7377181"/>
                <a:gd name="connsiteX8" fmla="*/ 1735731 w 25775910"/>
                <a:gd name="connsiteY8" fmla="*/ 6899478 h 7377181"/>
                <a:gd name="connsiteX9" fmla="*/ 955559 w 25775910"/>
                <a:gd name="connsiteY9" fmla="*/ 4396074 h 7377181"/>
                <a:gd name="connsiteX0" fmla="*/ 955559 w 25775910"/>
                <a:gd name="connsiteY0" fmla="*/ 4504918 h 7486025"/>
                <a:gd name="connsiteX1" fmla="*/ 7469087 w 25775910"/>
                <a:gd name="connsiteY1" fmla="*/ 205594 h 7486025"/>
                <a:gd name="connsiteX2" fmla="*/ 14871648 w 25775910"/>
                <a:gd name="connsiteY2" fmla="*/ 3924419 h 7486025"/>
                <a:gd name="connsiteX3" fmla="*/ 22491931 w 25775910"/>
                <a:gd name="connsiteY3" fmla="*/ 2146639 h 7486025"/>
                <a:gd name="connsiteX4" fmla="*/ 25558188 w 25775910"/>
                <a:gd name="connsiteY4" fmla="*/ 2400608 h 7486025"/>
                <a:gd name="connsiteX5" fmla="*/ 21185597 w 25775910"/>
                <a:gd name="connsiteY5" fmla="*/ 2999248 h 7486025"/>
                <a:gd name="connsiteX6" fmla="*/ 15542959 w 25775910"/>
                <a:gd name="connsiteY6" fmla="*/ 4922152 h 7486025"/>
                <a:gd name="connsiteX7" fmla="*/ 8666560 w 25775910"/>
                <a:gd name="connsiteY7" fmla="*/ 1620562 h 7486025"/>
                <a:gd name="connsiteX8" fmla="*/ 1735731 w 25775910"/>
                <a:gd name="connsiteY8" fmla="*/ 7008322 h 7486025"/>
                <a:gd name="connsiteX9" fmla="*/ 955559 w 25775910"/>
                <a:gd name="connsiteY9" fmla="*/ 4504918 h 7486025"/>
                <a:gd name="connsiteX0" fmla="*/ 955559 w 25645882"/>
                <a:gd name="connsiteY0" fmla="*/ 4504918 h 7486025"/>
                <a:gd name="connsiteX1" fmla="*/ 7469087 w 25645882"/>
                <a:gd name="connsiteY1" fmla="*/ 205594 h 7486025"/>
                <a:gd name="connsiteX2" fmla="*/ 14871648 w 25645882"/>
                <a:gd name="connsiteY2" fmla="*/ 3924419 h 7486025"/>
                <a:gd name="connsiteX3" fmla="*/ 22491931 w 25645882"/>
                <a:gd name="connsiteY3" fmla="*/ 2146639 h 7486025"/>
                <a:gd name="connsiteX4" fmla="*/ 25558188 w 25645882"/>
                <a:gd name="connsiteY4" fmla="*/ 2400608 h 7486025"/>
                <a:gd name="connsiteX5" fmla="*/ 21965769 w 25645882"/>
                <a:gd name="connsiteY5" fmla="*/ 2563874 h 7486025"/>
                <a:gd name="connsiteX6" fmla="*/ 15542959 w 25645882"/>
                <a:gd name="connsiteY6" fmla="*/ 4922152 h 7486025"/>
                <a:gd name="connsiteX7" fmla="*/ 8666560 w 25645882"/>
                <a:gd name="connsiteY7" fmla="*/ 1620562 h 7486025"/>
                <a:gd name="connsiteX8" fmla="*/ 1735731 w 25645882"/>
                <a:gd name="connsiteY8" fmla="*/ 7008322 h 7486025"/>
                <a:gd name="connsiteX9" fmla="*/ 955559 w 25645882"/>
                <a:gd name="connsiteY9" fmla="*/ 4504918 h 7486025"/>
                <a:gd name="connsiteX0" fmla="*/ 955559 w 25585404"/>
                <a:gd name="connsiteY0" fmla="*/ 4504918 h 7486025"/>
                <a:gd name="connsiteX1" fmla="*/ 7469087 w 25585404"/>
                <a:gd name="connsiteY1" fmla="*/ 205594 h 7486025"/>
                <a:gd name="connsiteX2" fmla="*/ 14871648 w 25585404"/>
                <a:gd name="connsiteY2" fmla="*/ 3924419 h 7486025"/>
                <a:gd name="connsiteX3" fmla="*/ 22129062 w 25585404"/>
                <a:gd name="connsiteY3" fmla="*/ 2146639 h 7486025"/>
                <a:gd name="connsiteX4" fmla="*/ 25558188 w 25585404"/>
                <a:gd name="connsiteY4" fmla="*/ 2400608 h 7486025"/>
                <a:gd name="connsiteX5" fmla="*/ 21965769 w 25585404"/>
                <a:gd name="connsiteY5" fmla="*/ 2563874 h 7486025"/>
                <a:gd name="connsiteX6" fmla="*/ 15542959 w 25585404"/>
                <a:gd name="connsiteY6" fmla="*/ 4922152 h 7486025"/>
                <a:gd name="connsiteX7" fmla="*/ 8666560 w 25585404"/>
                <a:gd name="connsiteY7" fmla="*/ 1620562 h 7486025"/>
                <a:gd name="connsiteX8" fmla="*/ 1735731 w 25585404"/>
                <a:gd name="connsiteY8" fmla="*/ 7008322 h 7486025"/>
                <a:gd name="connsiteX9" fmla="*/ 955559 w 25585404"/>
                <a:gd name="connsiteY9" fmla="*/ 4504918 h 7486025"/>
                <a:gd name="connsiteX0" fmla="*/ 955559 w 25764572"/>
                <a:gd name="connsiteY0" fmla="*/ 4504918 h 7486025"/>
                <a:gd name="connsiteX1" fmla="*/ 7469087 w 25764572"/>
                <a:gd name="connsiteY1" fmla="*/ 205594 h 7486025"/>
                <a:gd name="connsiteX2" fmla="*/ 14871648 w 25764572"/>
                <a:gd name="connsiteY2" fmla="*/ 3924419 h 7486025"/>
                <a:gd name="connsiteX3" fmla="*/ 22129062 w 25764572"/>
                <a:gd name="connsiteY3" fmla="*/ 2146639 h 7486025"/>
                <a:gd name="connsiteX4" fmla="*/ 25558188 w 25764572"/>
                <a:gd name="connsiteY4" fmla="*/ 2400608 h 7486025"/>
                <a:gd name="connsiteX5" fmla="*/ 21965769 w 25764572"/>
                <a:gd name="connsiteY5" fmla="*/ 2563874 h 7486025"/>
                <a:gd name="connsiteX6" fmla="*/ 15542959 w 25764572"/>
                <a:gd name="connsiteY6" fmla="*/ 4922152 h 7486025"/>
                <a:gd name="connsiteX7" fmla="*/ 8666560 w 25764572"/>
                <a:gd name="connsiteY7" fmla="*/ 1620562 h 7486025"/>
                <a:gd name="connsiteX8" fmla="*/ 1735731 w 25764572"/>
                <a:gd name="connsiteY8" fmla="*/ 7008322 h 7486025"/>
                <a:gd name="connsiteX9" fmla="*/ 955559 w 25764572"/>
                <a:gd name="connsiteY9" fmla="*/ 4504918 h 7486025"/>
                <a:gd name="connsiteX0" fmla="*/ 955559 w 25764572"/>
                <a:gd name="connsiteY0" fmla="*/ 4504918 h 7486025"/>
                <a:gd name="connsiteX1" fmla="*/ 7469087 w 25764572"/>
                <a:gd name="connsiteY1" fmla="*/ 205594 h 7486025"/>
                <a:gd name="connsiteX2" fmla="*/ 14871648 w 25764572"/>
                <a:gd name="connsiteY2" fmla="*/ 3924419 h 7486025"/>
                <a:gd name="connsiteX3" fmla="*/ 22129062 w 25764572"/>
                <a:gd name="connsiteY3" fmla="*/ 2146639 h 7486025"/>
                <a:gd name="connsiteX4" fmla="*/ 25558188 w 25764572"/>
                <a:gd name="connsiteY4" fmla="*/ 2400608 h 7486025"/>
                <a:gd name="connsiteX5" fmla="*/ 21965769 w 25764572"/>
                <a:gd name="connsiteY5" fmla="*/ 2563874 h 7486025"/>
                <a:gd name="connsiteX6" fmla="*/ 15542959 w 25764572"/>
                <a:gd name="connsiteY6" fmla="*/ 4922152 h 7486025"/>
                <a:gd name="connsiteX7" fmla="*/ 8666560 w 25764572"/>
                <a:gd name="connsiteY7" fmla="*/ 1620562 h 7486025"/>
                <a:gd name="connsiteX8" fmla="*/ 1735731 w 25764572"/>
                <a:gd name="connsiteY8" fmla="*/ 7008322 h 7486025"/>
                <a:gd name="connsiteX9" fmla="*/ 955559 w 25764572"/>
                <a:gd name="connsiteY9" fmla="*/ 4504918 h 7486025"/>
                <a:gd name="connsiteX0" fmla="*/ 955559 w 25764572"/>
                <a:gd name="connsiteY0" fmla="*/ 4504918 h 7486025"/>
                <a:gd name="connsiteX1" fmla="*/ 7469087 w 25764572"/>
                <a:gd name="connsiteY1" fmla="*/ 205594 h 7486025"/>
                <a:gd name="connsiteX2" fmla="*/ 14871648 w 25764572"/>
                <a:gd name="connsiteY2" fmla="*/ 3924419 h 7486025"/>
                <a:gd name="connsiteX3" fmla="*/ 22129062 w 25764572"/>
                <a:gd name="connsiteY3" fmla="*/ 2146639 h 7486025"/>
                <a:gd name="connsiteX4" fmla="*/ 25558188 w 25764572"/>
                <a:gd name="connsiteY4" fmla="*/ 2400608 h 7486025"/>
                <a:gd name="connsiteX5" fmla="*/ 21965769 w 25764572"/>
                <a:gd name="connsiteY5" fmla="*/ 2563874 h 7486025"/>
                <a:gd name="connsiteX6" fmla="*/ 15542959 w 25764572"/>
                <a:gd name="connsiteY6" fmla="*/ 4922152 h 7486025"/>
                <a:gd name="connsiteX7" fmla="*/ 8666560 w 25764572"/>
                <a:gd name="connsiteY7" fmla="*/ 1620562 h 7486025"/>
                <a:gd name="connsiteX8" fmla="*/ 1735731 w 25764572"/>
                <a:gd name="connsiteY8" fmla="*/ 7008322 h 7486025"/>
                <a:gd name="connsiteX9" fmla="*/ 955559 w 25764572"/>
                <a:gd name="connsiteY9" fmla="*/ 4504918 h 7486025"/>
                <a:gd name="connsiteX0" fmla="*/ 955559 w 25764572"/>
                <a:gd name="connsiteY0" fmla="*/ 4504918 h 7486025"/>
                <a:gd name="connsiteX1" fmla="*/ 7469087 w 25764572"/>
                <a:gd name="connsiteY1" fmla="*/ 205594 h 7486025"/>
                <a:gd name="connsiteX2" fmla="*/ 14871648 w 25764572"/>
                <a:gd name="connsiteY2" fmla="*/ 3924419 h 7486025"/>
                <a:gd name="connsiteX3" fmla="*/ 22129062 w 25764572"/>
                <a:gd name="connsiteY3" fmla="*/ 2146639 h 7486025"/>
                <a:gd name="connsiteX4" fmla="*/ 25558188 w 25764572"/>
                <a:gd name="connsiteY4" fmla="*/ 2400608 h 7486025"/>
                <a:gd name="connsiteX5" fmla="*/ 21965769 w 25764572"/>
                <a:gd name="connsiteY5" fmla="*/ 2563874 h 7486025"/>
                <a:gd name="connsiteX6" fmla="*/ 15542959 w 25764572"/>
                <a:gd name="connsiteY6" fmla="*/ 4922152 h 7486025"/>
                <a:gd name="connsiteX7" fmla="*/ 8666560 w 25764572"/>
                <a:gd name="connsiteY7" fmla="*/ 1620562 h 7486025"/>
                <a:gd name="connsiteX8" fmla="*/ 1735731 w 25764572"/>
                <a:gd name="connsiteY8" fmla="*/ 7008322 h 7486025"/>
                <a:gd name="connsiteX9" fmla="*/ 955559 w 25764572"/>
                <a:gd name="connsiteY9" fmla="*/ 4504918 h 7486025"/>
                <a:gd name="connsiteX0" fmla="*/ 955559 w 25673855"/>
                <a:gd name="connsiteY0" fmla="*/ 4504918 h 7486025"/>
                <a:gd name="connsiteX1" fmla="*/ 7469087 w 25673855"/>
                <a:gd name="connsiteY1" fmla="*/ 205594 h 7486025"/>
                <a:gd name="connsiteX2" fmla="*/ 14871648 w 25673855"/>
                <a:gd name="connsiteY2" fmla="*/ 3924419 h 7486025"/>
                <a:gd name="connsiteX3" fmla="*/ 22129062 w 25673855"/>
                <a:gd name="connsiteY3" fmla="*/ 2146639 h 7486025"/>
                <a:gd name="connsiteX4" fmla="*/ 25558188 w 25673855"/>
                <a:gd name="connsiteY4" fmla="*/ 2400608 h 7486025"/>
                <a:gd name="connsiteX5" fmla="*/ 21965769 w 25673855"/>
                <a:gd name="connsiteY5" fmla="*/ 2563874 h 7486025"/>
                <a:gd name="connsiteX6" fmla="*/ 15542959 w 25673855"/>
                <a:gd name="connsiteY6" fmla="*/ 4922152 h 7486025"/>
                <a:gd name="connsiteX7" fmla="*/ 8666560 w 25673855"/>
                <a:gd name="connsiteY7" fmla="*/ 1620562 h 7486025"/>
                <a:gd name="connsiteX8" fmla="*/ 1735731 w 25673855"/>
                <a:gd name="connsiteY8" fmla="*/ 7008322 h 7486025"/>
                <a:gd name="connsiteX9" fmla="*/ 955559 w 25673855"/>
                <a:gd name="connsiteY9" fmla="*/ 4504918 h 7486025"/>
                <a:gd name="connsiteX0" fmla="*/ 955559 w 25558188"/>
                <a:gd name="connsiteY0" fmla="*/ 4504918 h 7486025"/>
                <a:gd name="connsiteX1" fmla="*/ 7469087 w 25558188"/>
                <a:gd name="connsiteY1" fmla="*/ 205594 h 7486025"/>
                <a:gd name="connsiteX2" fmla="*/ 14871648 w 25558188"/>
                <a:gd name="connsiteY2" fmla="*/ 3924419 h 7486025"/>
                <a:gd name="connsiteX3" fmla="*/ 22129062 w 25558188"/>
                <a:gd name="connsiteY3" fmla="*/ 2146639 h 7486025"/>
                <a:gd name="connsiteX4" fmla="*/ 25558188 w 25558188"/>
                <a:gd name="connsiteY4" fmla="*/ 2400608 h 7486025"/>
                <a:gd name="connsiteX5" fmla="*/ 21965769 w 25558188"/>
                <a:gd name="connsiteY5" fmla="*/ 2563874 h 7486025"/>
                <a:gd name="connsiteX6" fmla="*/ 15542959 w 25558188"/>
                <a:gd name="connsiteY6" fmla="*/ 4922152 h 7486025"/>
                <a:gd name="connsiteX7" fmla="*/ 8666560 w 25558188"/>
                <a:gd name="connsiteY7" fmla="*/ 1620562 h 7486025"/>
                <a:gd name="connsiteX8" fmla="*/ 1735731 w 25558188"/>
                <a:gd name="connsiteY8" fmla="*/ 7008322 h 7486025"/>
                <a:gd name="connsiteX9" fmla="*/ 955559 w 25558188"/>
                <a:gd name="connsiteY9" fmla="*/ 4504918 h 7486025"/>
                <a:gd name="connsiteX0" fmla="*/ 955559 w 25558188"/>
                <a:gd name="connsiteY0" fmla="*/ 4504918 h 7486025"/>
                <a:gd name="connsiteX1" fmla="*/ 7469087 w 25558188"/>
                <a:gd name="connsiteY1" fmla="*/ 205594 h 7486025"/>
                <a:gd name="connsiteX2" fmla="*/ 14871648 w 25558188"/>
                <a:gd name="connsiteY2" fmla="*/ 3924419 h 7486025"/>
                <a:gd name="connsiteX3" fmla="*/ 22129062 w 25558188"/>
                <a:gd name="connsiteY3" fmla="*/ 2146639 h 7486025"/>
                <a:gd name="connsiteX4" fmla="*/ 25558188 w 25558188"/>
                <a:gd name="connsiteY4" fmla="*/ 2400608 h 7486025"/>
                <a:gd name="connsiteX5" fmla="*/ 21965769 w 25558188"/>
                <a:gd name="connsiteY5" fmla="*/ 2563874 h 7486025"/>
                <a:gd name="connsiteX6" fmla="*/ 15542959 w 25558188"/>
                <a:gd name="connsiteY6" fmla="*/ 4922152 h 7486025"/>
                <a:gd name="connsiteX7" fmla="*/ 8666560 w 25558188"/>
                <a:gd name="connsiteY7" fmla="*/ 1620562 h 7486025"/>
                <a:gd name="connsiteX8" fmla="*/ 1735731 w 25558188"/>
                <a:gd name="connsiteY8" fmla="*/ 7008322 h 7486025"/>
                <a:gd name="connsiteX9" fmla="*/ 955559 w 25558188"/>
                <a:gd name="connsiteY9" fmla="*/ 4504918 h 74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58188" h="7486025">
                  <a:moveTo>
                    <a:pt x="955559" y="4504918"/>
                  </a:moveTo>
                  <a:cubicBezTo>
                    <a:pt x="1911118" y="3371130"/>
                    <a:pt x="3571252" y="411188"/>
                    <a:pt x="7469087" y="205594"/>
                  </a:cubicBezTo>
                  <a:cubicBezTo>
                    <a:pt x="11366922" y="0"/>
                    <a:pt x="12428319" y="3600911"/>
                    <a:pt x="14871648" y="3924419"/>
                  </a:cubicBezTo>
                  <a:cubicBezTo>
                    <a:pt x="17314977" y="4247927"/>
                    <a:pt x="20347972" y="2400607"/>
                    <a:pt x="22129062" y="2146639"/>
                  </a:cubicBezTo>
                  <a:cubicBezTo>
                    <a:pt x="23910152" y="1892671"/>
                    <a:pt x="24639674" y="1859413"/>
                    <a:pt x="25558188" y="2400608"/>
                  </a:cubicBezTo>
                  <a:cubicBezTo>
                    <a:pt x="24510398" y="2234319"/>
                    <a:pt x="23634974" y="2143617"/>
                    <a:pt x="21965769" y="2563874"/>
                  </a:cubicBezTo>
                  <a:cubicBezTo>
                    <a:pt x="20296564" y="2984131"/>
                    <a:pt x="17759494" y="5079371"/>
                    <a:pt x="15542959" y="4922152"/>
                  </a:cubicBezTo>
                  <a:cubicBezTo>
                    <a:pt x="13326424" y="4764933"/>
                    <a:pt x="10967765" y="1272867"/>
                    <a:pt x="8666560" y="1620562"/>
                  </a:cubicBezTo>
                  <a:cubicBezTo>
                    <a:pt x="4169988" y="1968257"/>
                    <a:pt x="3023922" y="6530619"/>
                    <a:pt x="1735731" y="7008322"/>
                  </a:cubicBezTo>
                  <a:cubicBezTo>
                    <a:pt x="447540" y="7486025"/>
                    <a:pt x="0" y="5638706"/>
                    <a:pt x="955559" y="450491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0A4B2">
                    <a:alpha val="0"/>
                  </a:srgbClr>
                </a:gs>
                <a:gs pos="62000">
                  <a:srgbClr val="00A4B2"/>
                </a:gs>
                <a:gs pos="0">
                  <a:srgbClr val="A3CA4B">
                    <a:alpha val="0"/>
                  </a:srgbClr>
                </a:gs>
                <a:gs pos="22000">
                  <a:srgbClr val="35AC46">
                    <a:alpha val="60000"/>
                  </a:srgbClr>
                </a:gs>
              </a:gsLst>
              <a:lin ang="0" scaled="1"/>
              <a:tileRect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srgbClr val="000000"/>
                </a:solidFill>
                <a:latin typeface="+mj-lt"/>
                <a:ea typeface="ＭＳ Ｐゴシック" pitchFamily="16" charset="-128"/>
                <a:cs typeface="ＭＳ Ｐゴシック" pitchFamily="-97" charset="-128"/>
              </a:endParaRP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4738000" y="385205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336285" y="712287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811970" y="1763051"/>
            <a:ext cx="245139" cy="168906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566154" y="643574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1220956" y="3219517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0989048" y="3358884"/>
            <a:ext cx="371826" cy="256196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0122876" y="3223637"/>
            <a:ext cx="371826" cy="256196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152943" y="2074007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0315444" y="3065665"/>
            <a:ext cx="351462" cy="242165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843887" y="2634445"/>
            <a:ext cx="208812" cy="143876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260541" y="1026969"/>
            <a:ext cx="4709681" cy="175135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pPr marL="1087438" algn="l" defTabSz="646113">
              <a:lnSpc>
                <a:spcPts val="4600"/>
              </a:lnSpc>
            </a:pPr>
            <a:r>
              <a:rPr lang="en-US" sz="5400" b="0" dirty="0" err="1" smtClean="0">
                <a:ln w="6350" cap="rnd" cmpd="sng">
                  <a:noFill/>
                </a:ln>
                <a:effectLst>
                  <a:outerShdw blurRad="190500" dir="2700000" algn="tl" rotWithShape="0">
                    <a:srgbClr val="000000">
                      <a:alpha val="30000"/>
                    </a:srgbClr>
                  </a:outerShdw>
                </a:effectLst>
              </a:rPr>
              <a:t>Inteligentn</a:t>
            </a:r>
            <a:r>
              <a:rPr lang="sk-SK" sz="5400" b="0" dirty="0" smtClean="0">
                <a:ln w="6350" cap="rnd" cmpd="sng">
                  <a:noFill/>
                </a:ln>
                <a:effectLst>
                  <a:outerShdw blurRad="190500" dir="2700000" algn="tl" rotWithShape="0">
                    <a:srgbClr val="000000">
                      <a:alpha val="30000"/>
                    </a:srgbClr>
                  </a:outerShdw>
                </a:effectLst>
              </a:rPr>
              <a:t>é</a:t>
            </a:r>
            <a:endParaRPr lang="en-US" sz="5400" b="0" dirty="0" smtClean="0">
              <a:ln w="6350" cap="rnd" cmpd="sng">
                <a:noFill/>
              </a:ln>
              <a:effectLst>
                <a:outerShdw blurRad="190500" dir="27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l" defTabSz="-52388">
              <a:lnSpc>
                <a:spcPts val="4600"/>
              </a:lnSpc>
            </a:pPr>
            <a:r>
              <a:rPr lang="sk-SK" sz="6000" dirty="0" smtClean="0">
                <a:ln w="6350" cap="rnd" cmpd="sng">
                  <a:noFill/>
                </a:ln>
                <a:effectLst>
                  <a:outerShdw blurRad="190500" dir="2700000" algn="tl" rotWithShape="0">
                    <a:srgbClr val="000000">
                      <a:alpha val="30000"/>
                    </a:srgbClr>
                  </a:outerShdw>
                </a:effectLst>
              </a:rPr>
              <a:t>mapy</a:t>
            </a:r>
            <a:endParaRPr lang="en-US" sz="6000" dirty="0">
              <a:ln w="6350" cap="rnd" cmpd="sng">
                <a:noFill/>
              </a:ln>
              <a:effectLst>
                <a:outerShdw blurRad="190500" dir="27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914402" y="3075416"/>
            <a:ext cx="7315199" cy="5692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Arial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Lucida Grande"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Lucida Grande"/>
              <a:buNone/>
              <a:defRPr sz="16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Lucida Grande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Lucida Grande"/>
              <a:buNone/>
              <a:defRPr lang="en-US" sz="1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/>
              </a:defRPr>
            </a:lvl5pPr>
            <a:lvl6pPr marL="2286000" indent="0" algn="ctr" defTabSz="401638" rtl="0" eaLnBrk="1" latinLnBrk="0" hangingPunct="1">
              <a:lnSpc>
                <a:spcPts val="17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Lucida Grande"/>
              <a:buNone/>
              <a:tabLst>
                <a:tab pos="1484313" algn="l"/>
              </a:tabLst>
              <a:defRPr sz="1400" b="1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6pPr>
            <a:lvl7pPr marL="2743200" indent="0" algn="ctr" defTabSz="457200" rtl="0" eaLnBrk="1" latinLnBrk="0" hangingPunct="1">
              <a:lnSpc>
                <a:spcPts val="17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Lucida Grande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7pPr>
            <a:lvl8pPr marL="3200400" indent="0" algn="ctr" defTabSz="457200" rtl="0" eaLnBrk="1" latinLnBrk="0" hangingPunct="1">
              <a:lnSpc>
                <a:spcPts val="17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Lucida Grande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8pPr>
            <a:lvl9pPr marL="3657600" indent="0" algn="ctr" defTabSz="457200" rtl="0" eaLnBrk="1" latinLnBrk="0" hangingPunct="1">
              <a:lnSpc>
                <a:spcPts val="17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Lucida Grande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9pPr>
          </a:lstStyle>
          <a:p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Marek </a:t>
            </a:r>
            <a:r>
              <a:rPr lang="en-US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Dor</a:t>
            </a:r>
            <a:r>
              <a:rPr lang="sk-SK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šic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en-US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1" name="Picture 50" descr="CurrentLandUseBasemap.jpg"/>
          <p:cNvPicPr>
            <a:picLocks noChangeAspect="1"/>
          </p:cNvPicPr>
          <p:nvPr/>
        </p:nvPicPr>
        <p:blipFill rotWithShape="1">
          <a:blip r:embed="rId5" cstate="screen">
            <a:alphaModFix amt="6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8683" y="1451594"/>
            <a:ext cx="622946" cy="405420"/>
          </a:xfrm>
          <a:prstGeom prst="roundRect">
            <a:avLst>
              <a:gd name="adj" fmla="val 7604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52" name="Picture 51" descr="TaxParcelEditing10.jpg"/>
          <p:cNvPicPr>
            <a:picLocks noChangeAspect="1"/>
          </p:cNvPicPr>
          <p:nvPr/>
        </p:nvPicPr>
        <p:blipFill rotWithShape="1">
          <a:blip r:embed="rId6" cstate="screen">
            <a:duotone>
              <a:prstClr val="black"/>
              <a:schemeClr val="accent4">
                <a:tint val="45000"/>
                <a:satMod val="400000"/>
              </a:schemeClr>
            </a:duotone>
            <a:alphaModFix amt="7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9426" y="686022"/>
            <a:ext cx="607917" cy="381788"/>
          </a:xfrm>
          <a:prstGeom prst="roundRect">
            <a:avLst>
              <a:gd name="adj" fmla="val 7604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53" name="Picture 52" descr="PubSafetyMaps.jpg"/>
          <p:cNvPicPr>
            <a:picLocks noChangeAspect="1"/>
          </p:cNvPicPr>
          <p:nvPr/>
        </p:nvPicPr>
        <p:blipFill rotWithShape="1">
          <a:blip r:embed="rId7" cstate="screen">
            <a:alphaModFix amt="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8983" y="475703"/>
            <a:ext cx="574973" cy="340377"/>
          </a:xfrm>
          <a:prstGeom prst="roundRect">
            <a:avLst>
              <a:gd name="adj" fmla="val 7604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56" name="Picture 55" descr="CurrentLandUseBasemap.jpg"/>
          <p:cNvPicPr>
            <a:picLocks noChangeAspect="1"/>
          </p:cNvPicPr>
          <p:nvPr/>
        </p:nvPicPr>
        <p:blipFill rotWithShape="1">
          <a:blip r:embed="rId9" cstate="screen">
            <a:alphaModFix amt="7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7636" y="2178903"/>
            <a:ext cx="545944" cy="355307"/>
          </a:xfrm>
          <a:prstGeom prst="roundRect">
            <a:avLst>
              <a:gd name="adj" fmla="val 7604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9" name="Rounded Rectangle 58"/>
          <p:cNvSpPr/>
          <p:nvPr/>
        </p:nvSpPr>
        <p:spPr>
          <a:xfrm>
            <a:off x="1724303" y="1319580"/>
            <a:ext cx="336996" cy="232197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472662" y="1732562"/>
            <a:ext cx="211743" cy="145895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442506" y="2847228"/>
            <a:ext cx="8258988" cy="1560665"/>
          </a:xfrm>
          <a:custGeom>
            <a:avLst/>
            <a:gdLst>
              <a:gd name="connsiteX0" fmla="*/ 0 w 5728934"/>
              <a:gd name="connsiteY0" fmla="*/ 2864467 h 5728934"/>
              <a:gd name="connsiteX1" fmla="*/ 2864467 w 5728934"/>
              <a:gd name="connsiteY1" fmla="*/ 0 h 5728934"/>
              <a:gd name="connsiteX2" fmla="*/ 5728934 w 5728934"/>
              <a:gd name="connsiteY2" fmla="*/ 2864467 h 5728934"/>
              <a:gd name="connsiteX3" fmla="*/ 2864467 w 5728934"/>
              <a:gd name="connsiteY3" fmla="*/ 5728934 h 5728934"/>
              <a:gd name="connsiteX4" fmla="*/ 0 w 5728934"/>
              <a:gd name="connsiteY4" fmla="*/ 2864467 h 5728934"/>
              <a:gd name="connsiteX0" fmla="*/ 2864467 w 5728934"/>
              <a:gd name="connsiteY0" fmla="*/ 5728934 h 5820374"/>
              <a:gd name="connsiteX1" fmla="*/ 0 w 5728934"/>
              <a:gd name="connsiteY1" fmla="*/ 2864467 h 5820374"/>
              <a:gd name="connsiteX2" fmla="*/ 2864467 w 5728934"/>
              <a:gd name="connsiteY2" fmla="*/ 0 h 5820374"/>
              <a:gd name="connsiteX3" fmla="*/ 5728934 w 5728934"/>
              <a:gd name="connsiteY3" fmla="*/ 2864467 h 5820374"/>
              <a:gd name="connsiteX4" fmla="*/ 2955907 w 5728934"/>
              <a:gd name="connsiteY4" fmla="*/ 5820374 h 5820374"/>
              <a:gd name="connsiteX0" fmla="*/ 2864467 w 5728934"/>
              <a:gd name="connsiteY0" fmla="*/ 5728934 h 5728934"/>
              <a:gd name="connsiteX1" fmla="*/ 0 w 5728934"/>
              <a:gd name="connsiteY1" fmla="*/ 2864467 h 5728934"/>
              <a:gd name="connsiteX2" fmla="*/ 2864467 w 5728934"/>
              <a:gd name="connsiteY2" fmla="*/ 0 h 5728934"/>
              <a:gd name="connsiteX3" fmla="*/ 5728934 w 5728934"/>
              <a:gd name="connsiteY3" fmla="*/ 2864467 h 5728934"/>
              <a:gd name="connsiteX0" fmla="*/ 0 w 5728934"/>
              <a:gd name="connsiteY0" fmla="*/ 2864467 h 2864467"/>
              <a:gd name="connsiteX1" fmla="*/ 2864467 w 5728934"/>
              <a:gd name="connsiteY1" fmla="*/ 0 h 2864467"/>
              <a:gd name="connsiteX2" fmla="*/ 5728934 w 5728934"/>
              <a:gd name="connsiteY2" fmla="*/ 2864467 h 286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28934" h="2864467">
                <a:moveTo>
                  <a:pt x="0" y="2864467"/>
                </a:moveTo>
                <a:cubicBezTo>
                  <a:pt x="0" y="1282466"/>
                  <a:pt x="1282466" y="0"/>
                  <a:pt x="2864467" y="0"/>
                </a:cubicBezTo>
                <a:cubicBezTo>
                  <a:pt x="4446468" y="0"/>
                  <a:pt x="5728934" y="1282466"/>
                  <a:pt x="5728934" y="2864467"/>
                </a:cubicBezTo>
              </a:path>
            </a:pathLst>
          </a:custGeom>
          <a:noFill/>
          <a:ln w="12700" cap="flat" cmpd="sng" algn="ctr">
            <a:gradFill flip="none" rotWithShape="1">
              <a:gsLst>
                <a:gs pos="50000">
                  <a:srgbClr val="5AC3FA"/>
                </a:gs>
                <a:gs pos="10000">
                  <a:srgbClr val="5AC3FA">
                    <a:alpha val="0"/>
                  </a:srgbClr>
                </a:gs>
                <a:gs pos="90000">
                  <a:srgbClr val="5AC3FA">
                    <a:alpha val="0"/>
                  </a:srgbClr>
                </a:gs>
              </a:gsLst>
              <a:lin ang="0" scaled="0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703685" y="1521476"/>
            <a:ext cx="270225" cy="186191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/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10" cstate="screen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2631" y="789180"/>
            <a:ext cx="562069" cy="393449"/>
          </a:xfrm>
          <a:prstGeom prst="roundRect">
            <a:avLst>
              <a:gd name="adj" fmla="val 7604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2921085" y="666287"/>
            <a:ext cx="351055" cy="241884"/>
          </a:xfrm>
          <a:prstGeom prst="roundRect">
            <a:avLst>
              <a:gd name="adj" fmla="val 8340"/>
            </a:avLst>
          </a:prstGeom>
          <a:solidFill>
            <a:srgbClr val="5AC3FA">
              <a:alpha val="12000"/>
            </a:srgbClr>
          </a:solidFill>
          <a:ln w="3175" cap="flat" cmpd="sng" algn="ctr">
            <a:solidFill>
              <a:srgbClr val="5AC3FA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>
              <a:defRPr/>
            </a:pPr>
            <a:endParaRPr lang="en-US">
              <a:solidFill>
                <a:srgbClr val="FFFFFF"/>
              </a:solidFill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26533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7"/>
          <p:cNvGrpSpPr/>
          <p:nvPr/>
        </p:nvGrpSpPr>
        <p:grpSpPr>
          <a:xfrm>
            <a:off x="1" y="1392703"/>
            <a:ext cx="9447963" cy="3166544"/>
            <a:chOff x="544009" y="1698425"/>
            <a:chExt cx="8293187" cy="4695046"/>
          </a:xfrm>
        </p:grpSpPr>
        <p:sp>
          <p:nvSpPr>
            <p:cNvPr id="9" name="TextBox 8"/>
            <p:cNvSpPr txBox="1"/>
            <p:nvPr/>
          </p:nvSpPr>
          <p:spPr>
            <a:xfrm>
              <a:off x="4025900" y="2114550"/>
              <a:ext cx="24320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22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45223" y="6063271"/>
              <a:ext cx="2432051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20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29250" y="2470150"/>
              <a:ext cx="7048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91250" y="2531533"/>
              <a:ext cx="8636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75300" y="2817282"/>
              <a:ext cx="20955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2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16183" y="3547533"/>
              <a:ext cx="18542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300" b="1" dirty="0" smtClean="0">
                <a:solidFill>
                  <a:schemeClr val="accent5">
                    <a:lumMod val="5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26000" y="3270250"/>
              <a:ext cx="27432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9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02238" y="4216400"/>
              <a:ext cx="3110192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2400"/>
                </a:lnSpc>
              </a:pPr>
              <a:endParaRPr 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10417" y="2540000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3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9588" y="1724302"/>
              <a:ext cx="1325033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79456" y="2468033"/>
              <a:ext cx="2051138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9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90750" y="2753783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2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46400" y="3048000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52133" y="3331634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2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67200" y="2999316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44009" y="3966633"/>
              <a:ext cx="19811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2400"/>
                </a:lnSpc>
              </a:pPr>
              <a:endParaRPr lang="en-US" sz="2000" b="1" dirty="0" smtClean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77559" y="2072217"/>
              <a:ext cx="19811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2400"/>
                </a:lnSpc>
              </a:pPr>
              <a:endParaRPr lang="en-US" sz="21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09728" y="3636069"/>
              <a:ext cx="35788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2400"/>
                </a:lnSpc>
              </a:pPr>
              <a:endParaRPr lang="en-US" sz="21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481917" y="4218516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5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138335" y="4134452"/>
              <a:ext cx="24320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22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89234" y="4530030"/>
              <a:ext cx="15811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>
                    <a:lumMod val="5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750286" y="3812215"/>
              <a:ext cx="15811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67516" y="4288367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586343" y="3326936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3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56661" y="3503083"/>
              <a:ext cx="174738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9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14400" y="5008033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3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01800" y="5217415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780009" y="5420419"/>
              <a:ext cx="118110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/>
                </a:solidFill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76650" y="4656666"/>
              <a:ext cx="2901950" cy="3556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508750" y="4870450"/>
              <a:ext cx="15811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6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583087" y="3636197"/>
              <a:ext cx="1581150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732311" y="4965700"/>
              <a:ext cx="1357089" cy="6985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2600"/>
                </a:lnSpc>
              </a:pPr>
              <a:endParaRPr 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130228" y="5556111"/>
              <a:ext cx="2652184" cy="330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2400"/>
                </a:lnSpc>
              </a:pPr>
              <a:endParaRPr lang="en-US" sz="20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14400" y="3134782"/>
              <a:ext cx="1802014" cy="713837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49300" y="4457536"/>
              <a:ext cx="2493109" cy="837386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/>
              <a:endPara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67665" y="1698425"/>
              <a:ext cx="3969531" cy="398586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  <a:spcAft>
                  <a:spcPts val="2400"/>
                </a:spcAft>
              </a:pPr>
              <a:endPara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344332" y="3953934"/>
              <a:ext cx="1494367" cy="491066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noAutofit/>
            </a:bodyPr>
            <a:lstStyle/>
            <a:p>
              <a:pPr algn="ctr" eaLnBrk="0" hangingPunct="0">
                <a:lnSpc>
                  <a:spcPts val="1800"/>
                </a:lnSpc>
              </a:pPr>
              <a:endParaRPr lang="en-US" sz="14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</a:endParaRPr>
            </a:p>
          </p:txBody>
        </p:sp>
      </p:grpSp>
      <p:pic>
        <p:nvPicPr>
          <p:cNvPr id="60" name="Picture 59" descr="blueswoosh-bg.png"/>
          <p:cNvPicPr>
            <a:picLocks noChangeAspect="1"/>
          </p:cNvPicPr>
          <p:nvPr/>
        </p:nvPicPr>
        <p:blipFill>
          <a:blip r:embed="rId3">
            <a:lum/>
            <a:alphaModFix amt="80000"/>
          </a:blip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55" name="Picture 20" descr="curve lines.png"/>
          <p:cNvPicPr>
            <a:picLocks noChangeAspect="1"/>
          </p:cNvPicPr>
          <p:nvPr/>
        </p:nvPicPr>
        <p:blipFill>
          <a:blip r:embed="rId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565" r="15794"/>
          <a:stretch>
            <a:fillRect/>
          </a:stretch>
        </p:blipFill>
        <p:spPr bwMode="auto">
          <a:xfrm>
            <a:off x="-1" y="1655756"/>
            <a:ext cx="9144001" cy="1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GIS </a:t>
            </a:r>
            <a:r>
              <a:rPr lang="sk-SK" dirty="0" smtClean="0"/>
              <a:t>sa rýchlo mení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Mení ako my budujeme GIS</a:t>
            </a:r>
            <a:endParaRPr lang="en-US" dirty="0" smtClean="0"/>
          </a:p>
        </p:txBody>
      </p:sp>
      <p:sp>
        <p:nvSpPr>
          <p:cNvPr id="66" name="Content Placeholder 65"/>
          <p:cNvSpPr>
            <a:spLocks noGrp="1"/>
          </p:cNvSpPr>
          <p:nvPr>
            <p:ph sz="half" idx="2"/>
          </p:nvPr>
        </p:nvSpPr>
        <p:spPr>
          <a:xfrm>
            <a:off x="427335" y="1465297"/>
            <a:ext cx="8348322" cy="2571750"/>
          </a:xfrm>
        </p:spPr>
        <p:txBody>
          <a:bodyPr wrap="none" anchor="t"/>
          <a:lstStyle/>
          <a:p>
            <a:pPr algn="ctr" eaLnBrk="0" hangingPunct="0">
              <a:lnSpc>
                <a:spcPts val="1800"/>
              </a:lnSpc>
              <a:buNone/>
            </a:pPr>
            <a:r>
              <a:rPr lang="en-US" sz="1400" b="0" dirty="0" smtClean="0"/>
              <a:t>Visualization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</a:t>
            </a:r>
            <a:r>
              <a:rPr lang="en-US" sz="1400" b="0" dirty="0" smtClean="0"/>
              <a:t> </a:t>
            </a:r>
            <a:r>
              <a:rPr lang="en-US" sz="1400" b="0" dirty="0" smtClean="0">
                <a:solidFill>
                  <a:srgbClr val="5EB4E6"/>
                </a:solidFill>
              </a:rPr>
              <a:t>Social Networks</a:t>
            </a:r>
            <a:r>
              <a:rPr lang="en-US" sz="1400" b="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sk-SK" sz="1400" b="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</a:t>
            </a:r>
            <a:r>
              <a:rPr lang="sk-SK" sz="1400" b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Geospatial Platform</a:t>
            </a:r>
            <a:r>
              <a:rPr lang="en-US" sz="1400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 </a:t>
            </a:r>
            <a:r>
              <a:rPr lang="en-US" sz="1400" b="0" dirty="0" smtClean="0">
                <a:solidFill>
                  <a:srgbClr val="5EB4E6"/>
                </a:solidFill>
              </a:rPr>
              <a:t>Tech Support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 •  </a:t>
            </a:r>
            <a:r>
              <a:rPr lang="en-US" sz="1400" b="0" dirty="0" smtClean="0">
                <a:solidFill>
                  <a:schemeClr val="tx1">
                    <a:lumMod val="65000"/>
                  </a:schemeClr>
                </a:solidFill>
              </a:rPr>
              <a:t>Sharing  </a:t>
            </a:r>
          </a:p>
          <a:p>
            <a:pPr algn="ctr" eaLnBrk="0" hangingPunct="0">
              <a:lnSpc>
                <a:spcPts val="1800"/>
              </a:lnSpc>
              <a:buNone/>
            </a:pPr>
            <a:r>
              <a:rPr lang="en-US" sz="1400" b="0" dirty="0" smtClean="0">
                <a:solidFill>
                  <a:srgbClr val="5EB4E6"/>
                </a:solidFill>
              </a:rPr>
              <a:t>Productivity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800" b="0" dirty="0" smtClean="0">
                <a:solidFill>
                  <a:srgbClr val="A6A6A6"/>
                </a:solidFill>
              </a:rPr>
              <a:t>Transparency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5EB4E6"/>
                </a:solidFill>
              </a:rPr>
              <a:t>Standards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5EB4E6"/>
                </a:solidFill>
              </a:rPr>
              <a:t>Content</a:t>
            </a:r>
            <a:r>
              <a:rPr lang="sk-SK" sz="1400" b="0" dirty="0" smtClean="0">
                <a:solidFill>
                  <a:srgbClr val="5EB4E6"/>
                </a:solidFill>
              </a:rPr>
              <a:t> </a:t>
            </a:r>
            <a:r>
              <a:rPr lang="en-US" sz="1400" b="0" dirty="0" smtClean="0">
                <a:solidFill>
                  <a:srgbClr val="5EB4E6"/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5EB4E6"/>
                </a:solidFill>
              </a:rPr>
              <a:t>A-16</a:t>
            </a:r>
            <a:r>
              <a:rPr lang="en-US" sz="1400" b="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 </a:t>
            </a:r>
            <a:r>
              <a:rPr lang="en-US" sz="1400" b="0" dirty="0" smtClean="0">
                <a:solidFill>
                  <a:srgbClr val="5EB4E6"/>
                </a:solidFill>
              </a:rPr>
              <a:t>Mapping  </a:t>
            </a:r>
            <a:r>
              <a:rPr lang="en-US" sz="1600" b="0" dirty="0">
                <a:solidFill>
                  <a:schemeClr val="tx1">
                    <a:lumMod val="75000"/>
                  </a:schemeClr>
                </a:solidFill>
              </a:rPr>
              <a:t>• </a:t>
            </a:r>
            <a:r>
              <a:rPr lang="en-US" sz="1600" b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600" b="0" dirty="0" smtClean="0">
                <a:solidFill>
                  <a:srgbClr val="5EB4E6"/>
                </a:solidFill>
              </a:rPr>
              <a:t>Hosting  </a:t>
            </a:r>
          </a:p>
          <a:p>
            <a:pPr algn="ctr" eaLnBrk="0" hangingPunct="0">
              <a:lnSpc>
                <a:spcPts val="1800"/>
              </a:lnSpc>
              <a:buNone/>
            </a:pPr>
            <a:r>
              <a:rPr lang="en-US" sz="1400" b="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Science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 •  </a:t>
            </a:r>
            <a:r>
              <a:rPr lang="en-US" sz="1600" b="0" dirty="0" smtClean="0">
                <a:solidFill>
                  <a:srgbClr val="A6A6A6"/>
                </a:solidFill>
              </a:rPr>
              <a:t>Templates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FFFFFF"/>
                </a:solidFill>
              </a:rPr>
              <a:t>Common Infrastructure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</a:t>
            </a:r>
            <a:r>
              <a:rPr lang="en-US" b="0" dirty="0" smtClean="0">
                <a:solidFill>
                  <a:schemeClr val="tx1">
                    <a:lumMod val="75000"/>
                  </a:schemeClr>
                </a:solidFill>
              </a:rPr>
              <a:t>  </a:t>
            </a:r>
            <a:r>
              <a:rPr lang="en-US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Cloud </a:t>
            </a:r>
            <a:r>
              <a:rPr lang="en-US" b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200" b="0" dirty="0" smtClean="0">
                <a:solidFill>
                  <a:srgbClr val="5EB4E6"/>
                </a:solidFill>
              </a:rPr>
              <a:t>The Web</a:t>
            </a:r>
            <a:r>
              <a:rPr lang="en-US" sz="1400" b="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 </a:t>
            </a:r>
            <a:r>
              <a:rPr lang="en-US" sz="1600" b="0" dirty="0" smtClean="0">
                <a:solidFill>
                  <a:srgbClr val="A6A6A6"/>
                </a:solidFill>
              </a:rPr>
              <a:t>Mobility </a:t>
            </a:r>
          </a:p>
          <a:p>
            <a:pPr algn="ctr" eaLnBrk="0" hangingPunct="0">
              <a:lnSpc>
                <a:spcPts val="1800"/>
              </a:lnSpc>
              <a:buNone/>
            </a:pPr>
            <a:r>
              <a:rPr lang="en-US" sz="1400" b="0" dirty="0" smtClean="0">
                <a:solidFill>
                  <a:srgbClr val="5EB4E6"/>
                </a:solidFill>
              </a:rPr>
              <a:t>Data Management </a:t>
            </a:r>
            <a:r>
              <a:rPr lang="en-US" sz="1400" b="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 </a:t>
            </a:r>
            <a:r>
              <a:rPr lang="en-US" sz="1400" b="0" dirty="0" smtClean="0">
                <a:solidFill>
                  <a:schemeClr val="tx1">
                    <a:lumMod val="65000"/>
                  </a:schemeClr>
                </a:solidFill>
              </a:rPr>
              <a:t>Education  </a:t>
            </a:r>
            <a:r>
              <a:rPr lang="en-US" sz="1400" b="0" dirty="0">
                <a:solidFill>
                  <a:schemeClr val="tx1">
                    <a:lumMod val="75000"/>
                  </a:schemeClr>
                </a:solidFill>
              </a:rPr>
              <a:t>•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600" b="0" dirty="0" smtClean="0">
                <a:solidFill>
                  <a:srgbClr val="A6A6A6"/>
                </a:solidFill>
              </a:rPr>
              <a:t>Workflow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800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Portals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5EB4E6"/>
                </a:solidFill>
              </a:rPr>
              <a:t>Facility Management</a:t>
            </a:r>
            <a:r>
              <a:rPr lang="en-US" sz="1400" b="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 </a:t>
            </a:r>
            <a:r>
              <a:rPr lang="en-US" sz="1400" b="0" dirty="0" smtClean="0"/>
              <a:t>Data Quality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pPr algn="ctr" eaLnBrk="0" hangingPunct="0">
              <a:lnSpc>
                <a:spcPts val="1800"/>
              </a:lnSpc>
              <a:buNone/>
            </a:pPr>
            <a:r>
              <a:rPr lang="en-US" sz="1400" b="0" dirty="0" smtClean="0">
                <a:solidFill>
                  <a:srgbClr val="5EB4E6"/>
                </a:solidFill>
              </a:rPr>
              <a:t>Crowd Sourcing</a:t>
            </a:r>
            <a:r>
              <a:rPr lang="en-US" sz="1400" b="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 </a:t>
            </a:r>
            <a:r>
              <a:rPr lang="en-US" sz="1600" b="0" dirty="0" smtClean="0"/>
              <a:t>Web-Based</a:t>
            </a:r>
            <a:r>
              <a:rPr lang="en-US" sz="1400" b="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 •  </a:t>
            </a:r>
            <a:r>
              <a:rPr lang="en-US" sz="1400" b="0" dirty="0" smtClean="0">
                <a:solidFill>
                  <a:srgbClr val="5EB4E6"/>
                </a:solidFill>
              </a:rPr>
              <a:t>3D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FFFFFF"/>
                </a:solidFill>
              </a:rPr>
              <a:t>Discovery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A6A6A6"/>
                </a:solidFill>
              </a:rPr>
              <a:t>GIS Solutions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b="0" dirty="0">
                <a:solidFill>
                  <a:schemeClr val="tx1">
                    <a:lumMod val="75000"/>
                  </a:schemeClr>
                </a:solidFill>
              </a:rPr>
              <a:t>•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600" b="0" dirty="0" smtClean="0">
                <a:solidFill>
                  <a:srgbClr val="FFFFFF"/>
                </a:solidFill>
              </a:rPr>
              <a:t>Standards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5EB4E6"/>
                </a:solidFill>
              </a:rPr>
              <a:t>Applications   </a:t>
            </a:r>
          </a:p>
          <a:p>
            <a:pPr algn="ctr" eaLnBrk="0" hangingPunct="0">
              <a:lnSpc>
                <a:spcPts val="1800"/>
              </a:lnSpc>
              <a:buNone/>
            </a:pPr>
            <a:r>
              <a:rPr lang="en-US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Place-Based</a:t>
            </a:r>
            <a:r>
              <a:rPr lang="en-US" sz="1400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 </a:t>
            </a:r>
            <a:r>
              <a:rPr lang="en-US" sz="1400" b="0" dirty="0" smtClean="0">
                <a:solidFill>
                  <a:srgbClr val="5EB4E6"/>
                </a:solidFill>
              </a:rPr>
              <a:t>Temporal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600" b="0" dirty="0" smtClean="0">
                <a:solidFill>
                  <a:srgbClr val="A6A6A6"/>
                </a:solidFill>
              </a:rPr>
              <a:t>Open Data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 •  </a:t>
            </a:r>
            <a:r>
              <a:rPr lang="en-US" sz="1600" b="0" dirty="0" smtClean="0">
                <a:solidFill>
                  <a:schemeClr val="tx1">
                    <a:lumMod val="65000"/>
                  </a:schemeClr>
                </a:solidFill>
              </a:rPr>
              <a:t>Very Large Spatial Databases</a:t>
            </a:r>
            <a:r>
              <a:rPr lang="en-US" sz="1400" b="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smtClean="0">
                <a:solidFill>
                  <a:srgbClr val="5EB4E6"/>
                </a:solidFill>
              </a:rPr>
              <a:t>Networks</a:t>
            </a:r>
          </a:p>
          <a:p>
            <a:pPr algn="ctr" eaLnBrk="0" hangingPunct="0">
              <a:lnSpc>
                <a:spcPts val="1800"/>
              </a:lnSpc>
              <a:buNone/>
            </a:pPr>
            <a:r>
              <a:rPr lang="en-US" sz="1600" b="0" dirty="0" smtClean="0">
                <a:solidFill>
                  <a:srgbClr val="A6A6A6"/>
                </a:solidFill>
              </a:rPr>
              <a:t>Security  </a:t>
            </a:r>
            <a:r>
              <a:rPr lang="en-US" sz="16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400" b="0" dirty="0" err="1" smtClean="0">
                <a:solidFill>
                  <a:srgbClr val="5EB4E6"/>
                </a:solidFill>
              </a:rPr>
              <a:t>Basemaps</a:t>
            </a:r>
            <a:r>
              <a:rPr lang="en-US" sz="1400" b="0" dirty="0" smtClean="0">
                <a:solidFill>
                  <a:srgbClr val="5EB4E6"/>
                </a:solidFill>
              </a:rPr>
              <a:t>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VGI </a:t>
            </a:r>
            <a:r>
              <a:rPr lang="en-US" b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600" b="0" dirty="0" smtClean="0">
                <a:solidFill>
                  <a:srgbClr val="5EB4E6"/>
                </a:solidFill>
              </a:rPr>
              <a:t>User Experience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 •  </a:t>
            </a:r>
            <a:r>
              <a:rPr lang="en-US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Geo Services</a:t>
            </a:r>
            <a:r>
              <a:rPr lang="en-US" sz="1400" b="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 •  </a:t>
            </a:r>
            <a:r>
              <a:rPr lang="en-US" sz="1400" b="0" dirty="0" smtClean="0">
                <a:solidFill>
                  <a:srgbClr val="5EB4E6"/>
                </a:solidFill>
              </a:rPr>
              <a:t>Access  </a:t>
            </a:r>
            <a:r>
              <a:rPr lang="en-US" sz="1400" b="0" dirty="0" smtClean="0">
                <a:solidFill>
                  <a:schemeClr val="tx1">
                    <a:lumMod val="75000"/>
                  </a:schemeClr>
                </a:solidFill>
              </a:rPr>
              <a:t>•  </a:t>
            </a:r>
            <a:r>
              <a:rPr lang="en-US" sz="1200" b="0" dirty="0" smtClean="0">
                <a:solidFill>
                  <a:srgbClr val="A6A6A6"/>
                </a:solidFill>
              </a:rPr>
              <a:t>Generalization</a:t>
            </a: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/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/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/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/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/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0" hangingPunct="0">
              <a:lnSpc>
                <a:spcPts val="1800"/>
              </a:lnSpc>
              <a:buNone/>
            </a:pPr>
            <a:endParaRPr lang="en-US" sz="1600" b="0" dirty="0" smtClean="0"/>
          </a:p>
          <a:p>
            <a:pPr>
              <a:buNone/>
            </a:pPr>
            <a:endParaRPr lang="en-US" sz="1600" b="0" dirty="0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sz="2000" dirty="0" smtClean="0"/>
              <a:t> . . .</a:t>
            </a:r>
            <a:r>
              <a:rPr lang="sk-SK" sz="2000" dirty="0"/>
              <a:t>o</a:t>
            </a:r>
            <a:r>
              <a:rPr lang="en-US" sz="2000" dirty="0" err="1" smtClean="0"/>
              <a:t>slobod</a:t>
            </a:r>
            <a:r>
              <a:rPr lang="sk-SK" sz="2000" dirty="0"/>
              <a:t>z</a:t>
            </a:r>
            <a:r>
              <a:rPr lang="en-US" sz="2000" dirty="0" err="1" smtClean="0"/>
              <a:t>uj</a:t>
            </a:r>
            <a:r>
              <a:rPr lang="sk-SK" sz="2000" dirty="0" smtClean="0"/>
              <a:t>e vývojárov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063312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Demonštrácia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ArcGIS</a:t>
            </a:r>
            <a:r>
              <a:rPr lang="sk-SK" dirty="0" smtClean="0"/>
              <a:t> </a:t>
            </a:r>
            <a:r>
              <a:rPr lang="sk-SK" dirty="0" err="1" smtClean="0"/>
              <a:t>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786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blueswoosh-bg.png"/>
          <p:cNvPicPr>
            <a:picLocks noChangeAspect="1"/>
          </p:cNvPicPr>
          <p:nvPr/>
        </p:nvPicPr>
        <p:blipFill>
          <a:blip r:embed="rId3" cstate="screen">
            <a:lum/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Ľahko vytvoriteľné, </a:t>
            </a:r>
            <a:r>
              <a:rPr lang="sk-SK" dirty="0" err="1" smtClean="0"/>
              <a:t>zdieľatelné</a:t>
            </a:r>
            <a:r>
              <a:rPr lang="sk-SK" dirty="0" smtClean="0"/>
              <a:t> inteligentné mapy</a:t>
            </a:r>
            <a:endParaRPr lang="en-US" dirty="0"/>
          </a:p>
        </p:txBody>
      </p:sp>
      <p:sp>
        <p:nvSpPr>
          <p:cNvPr id="26" name="Content Placeholder 22"/>
          <p:cNvSpPr>
            <a:spLocks noGrp="1"/>
          </p:cNvSpPr>
          <p:nvPr>
            <p:ph sz="half" idx="4294967295"/>
          </p:nvPr>
        </p:nvSpPr>
        <p:spPr>
          <a:xfrm>
            <a:off x="3953119" y="1807828"/>
            <a:ext cx="1644650" cy="137279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1300" dirty="0" smtClean="0"/>
              <a:t>Vizualizáciu</a:t>
            </a:r>
            <a:endParaRPr lang="en-US" sz="13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1300" dirty="0" smtClean="0"/>
              <a:t>Editáciu</a:t>
            </a:r>
            <a:endParaRPr lang="en-US" sz="13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00" dirty="0" smtClean="0"/>
              <a:t>Pop-up</a:t>
            </a:r>
            <a:r>
              <a:rPr lang="sk-SK" sz="1300" dirty="0" smtClean="0"/>
              <a:t>y</a:t>
            </a:r>
            <a:endParaRPr lang="en-US" sz="13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1300" dirty="0" smtClean="0"/>
              <a:t>Čas</a:t>
            </a:r>
            <a:endParaRPr lang="en-US" sz="1300" dirty="0" smtClean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4807120" y="2152613"/>
            <a:ext cx="1144514" cy="41036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170"/>
              </a:lnSpc>
              <a:buClr>
                <a:srgbClr val="9DCFFE"/>
              </a:buClr>
              <a:defRPr/>
            </a:pPr>
            <a:r>
              <a:rPr lang="en-US" sz="1600" kern="0" dirty="0" smtClean="0">
                <a:solidFill>
                  <a:schemeClr val="bg2"/>
                </a:solidFill>
                <a:latin typeface="Arial"/>
                <a:ea typeface="ＭＳ Ｐゴシック"/>
                <a:cs typeface="ＭＳ Ｐゴシック"/>
              </a:rPr>
              <a:t>Accessibility</a:t>
            </a:r>
            <a:endParaRPr lang="en-US" sz="1600" kern="0" dirty="0">
              <a:solidFill>
                <a:schemeClr val="bg2"/>
              </a:solidFill>
              <a:latin typeface="Arial"/>
              <a:ea typeface="ＭＳ Ｐゴシック"/>
              <a:cs typeface="ＭＳ Ｐゴシック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5117287" y="2983143"/>
            <a:ext cx="1504494" cy="684419"/>
            <a:chOff x="5117287" y="3977524"/>
            <a:chExt cx="1504494" cy="912558"/>
          </a:xfrm>
        </p:grpSpPr>
        <p:sp>
          <p:nvSpPr>
            <p:cNvPr id="9" name="Rounded Rectangle 8"/>
            <p:cNvSpPr/>
            <p:nvPr/>
          </p:nvSpPr>
          <p:spPr>
            <a:xfrm>
              <a:off x="5117287" y="3977524"/>
              <a:ext cx="1504494" cy="912558"/>
            </a:xfrm>
            <a:prstGeom prst="roundRect">
              <a:avLst>
                <a:gd name="adj" fmla="val 3483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>
                <a:defRPr/>
              </a:pPr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0" name="Picture 1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4774" y="4023148"/>
              <a:ext cx="1409520" cy="82131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52" name="Group 51"/>
          <p:cNvGrpSpPr/>
          <p:nvPr/>
        </p:nvGrpSpPr>
        <p:grpSpPr>
          <a:xfrm>
            <a:off x="4355384" y="3427553"/>
            <a:ext cx="1363119" cy="678078"/>
            <a:chOff x="4355383" y="4570071"/>
            <a:chExt cx="1363119" cy="904104"/>
          </a:xfrm>
        </p:grpSpPr>
        <p:sp>
          <p:nvSpPr>
            <p:cNvPr id="11" name="Rounded Rectangle 10"/>
            <p:cNvSpPr/>
            <p:nvPr/>
          </p:nvSpPr>
          <p:spPr>
            <a:xfrm>
              <a:off x="4355383" y="4570071"/>
              <a:ext cx="1363119" cy="904104"/>
            </a:xfrm>
            <a:prstGeom prst="roundRect">
              <a:avLst>
                <a:gd name="adj" fmla="val 3515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>
                <a:defRPr/>
              </a:pPr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4458" y="4616355"/>
              <a:ext cx="1264969" cy="811537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6" name="Group 5"/>
          <p:cNvGrpSpPr/>
          <p:nvPr/>
        </p:nvGrpSpPr>
        <p:grpSpPr>
          <a:xfrm>
            <a:off x="4954944" y="2075538"/>
            <a:ext cx="1490256" cy="619101"/>
            <a:chOff x="4954944" y="2767384"/>
            <a:chExt cx="1490256" cy="825468"/>
          </a:xfrm>
        </p:grpSpPr>
        <p:sp>
          <p:nvSpPr>
            <p:cNvPr id="13" name="Rounded Rectangle 12"/>
            <p:cNvSpPr/>
            <p:nvPr/>
          </p:nvSpPr>
          <p:spPr>
            <a:xfrm>
              <a:off x="4954944" y="2767384"/>
              <a:ext cx="1490256" cy="825468"/>
            </a:xfrm>
            <a:prstGeom prst="roundRect">
              <a:avLst>
                <a:gd name="adj" fmla="val 4552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>
                <a:defRPr/>
              </a:pPr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2288" y="2810256"/>
              <a:ext cx="1395568" cy="739725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48" name="Group 47"/>
          <p:cNvGrpSpPr/>
          <p:nvPr/>
        </p:nvGrpSpPr>
        <p:grpSpPr>
          <a:xfrm>
            <a:off x="5811405" y="2513223"/>
            <a:ext cx="1273309" cy="629673"/>
            <a:chOff x="5811404" y="3350964"/>
            <a:chExt cx="1273309" cy="839564"/>
          </a:xfrm>
        </p:grpSpPr>
        <p:sp>
          <p:nvSpPr>
            <p:cNvPr id="15" name="Rounded Rectangle 14"/>
            <p:cNvSpPr/>
            <p:nvPr/>
          </p:nvSpPr>
          <p:spPr>
            <a:xfrm>
              <a:off x="5811404" y="3350964"/>
              <a:ext cx="1273309" cy="839564"/>
            </a:xfrm>
            <a:prstGeom prst="roundRect">
              <a:avLst>
                <a:gd name="adj" fmla="val 2880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>
                <a:defRPr/>
              </a:pPr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6" name="Picture 1"/>
            <p:cNvPicPr>
              <a:picLocks noChangeAspect="1" noChangeArrowheads="1"/>
            </p:cNvPicPr>
            <p:nvPr/>
          </p:nvPicPr>
          <p:blipFill>
            <a:blip r:embed="rId7" cstate="screen"/>
            <a:stretch>
              <a:fillRect/>
            </a:stretch>
          </p:blipFill>
          <p:spPr bwMode="auto">
            <a:xfrm>
              <a:off x="5860163" y="3397706"/>
              <a:ext cx="1175790" cy="74608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50" name="Group 49"/>
          <p:cNvGrpSpPr/>
          <p:nvPr/>
        </p:nvGrpSpPr>
        <p:grpSpPr>
          <a:xfrm>
            <a:off x="6756994" y="2855833"/>
            <a:ext cx="1473699" cy="577412"/>
            <a:chOff x="6756993" y="3807777"/>
            <a:chExt cx="1473699" cy="769883"/>
          </a:xfrm>
        </p:grpSpPr>
        <p:sp>
          <p:nvSpPr>
            <p:cNvPr id="17" name="Rounded Rectangle 16"/>
            <p:cNvSpPr/>
            <p:nvPr/>
          </p:nvSpPr>
          <p:spPr>
            <a:xfrm>
              <a:off x="6756993" y="3807777"/>
              <a:ext cx="1473699" cy="769883"/>
            </a:xfrm>
            <a:prstGeom prst="roundRect">
              <a:avLst>
                <a:gd name="adj" fmla="val 3921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>
                <a:defRPr/>
              </a:pPr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8" name="Picture 17" descr="ess MapsLargeInfo PNG.png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08562" y="3859751"/>
              <a:ext cx="1370560" cy="665935"/>
            </a:xfrm>
            <a:prstGeom prst="rect">
              <a:avLst/>
            </a:prstGeom>
            <a:effectLst/>
          </p:spPr>
        </p:pic>
      </p:grpSp>
      <p:grpSp>
        <p:nvGrpSpPr>
          <p:cNvPr id="47" name="Group 46"/>
          <p:cNvGrpSpPr/>
          <p:nvPr/>
        </p:nvGrpSpPr>
        <p:grpSpPr>
          <a:xfrm>
            <a:off x="6646478" y="2076881"/>
            <a:ext cx="1320034" cy="587195"/>
            <a:chOff x="6646478" y="2823508"/>
            <a:chExt cx="1320034" cy="782927"/>
          </a:xfrm>
        </p:grpSpPr>
        <p:sp>
          <p:nvSpPr>
            <p:cNvPr id="19" name="Rounded Rectangle 18"/>
            <p:cNvSpPr/>
            <p:nvPr/>
          </p:nvSpPr>
          <p:spPr>
            <a:xfrm>
              <a:off x="6646478" y="2823508"/>
              <a:ext cx="1320034" cy="782927"/>
            </a:xfrm>
            <a:prstGeom prst="roundRect">
              <a:avLst>
                <a:gd name="adj" fmla="val 3872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>
                <a:defRPr/>
              </a:pPr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20" name="Picture 19" descr="ess BauxiteOre Concentration.png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94021" y="2871051"/>
              <a:ext cx="1224949" cy="687840"/>
            </a:xfrm>
            <a:prstGeom prst="rect">
              <a:avLst/>
            </a:prstGeom>
            <a:effectLst/>
          </p:spPr>
        </p:pic>
      </p:grpSp>
      <p:grpSp>
        <p:nvGrpSpPr>
          <p:cNvPr id="53" name="Group 52"/>
          <p:cNvGrpSpPr/>
          <p:nvPr/>
        </p:nvGrpSpPr>
        <p:grpSpPr>
          <a:xfrm>
            <a:off x="6276059" y="3373316"/>
            <a:ext cx="1350874" cy="594782"/>
            <a:chOff x="6276059" y="4497754"/>
            <a:chExt cx="1350874" cy="793043"/>
          </a:xfrm>
        </p:grpSpPr>
        <p:sp>
          <p:nvSpPr>
            <p:cNvPr id="21" name="Rounded Rectangle 20"/>
            <p:cNvSpPr/>
            <p:nvPr/>
          </p:nvSpPr>
          <p:spPr>
            <a:xfrm>
              <a:off x="6276059" y="4497754"/>
              <a:ext cx="1350874" cy="793043"/>
            </a:xfrm>
            <a:prstGeom prst="roundRect">
              <a:avLst>
                <a:gd name="adj" fmla="val 469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>
                <a:defRPr/>
              </a:pPr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6360" y="4547225"/>
              <a:ext cx="1250272" cy="694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6"/>
          <p:cNvGrpSpPr/>
          <p:nvPr/>
        </p:nvGrpSpPr>
        <p:grpSpPr>
          <a:xfrm>
            <a:off x="7146523" y="1588477"/>
            <a:ext cx="1281815" cy="606966"/>
            <a:chOff x="7146522" y="2117969"/>
            <a:chExt cx="1281815" cy="809288"/>
          </a:xfrm>
        </p:grpSpPr>
        <p:sp>
          <p:nvSpPr>
            <p:cNvPr id="23" name="Rounded Rectangle 22"/>
            <p:cNvSpPr/>
            <p:nvPr/>
          </p:nvSpPr>
          <p:spPr>
            <a:xfrm>
              <a:off x="7146522" y="2117969"/>
              <a:ext cx="1281815" cy="809288"/>
            </a:xfrm>
            <a:prstGeom prst="roundRect">
              <a:avLst>
                <a:gd name="adj" fmla="val 3792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>
                <a:defRPr/>
              </a:pPr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24" name="Picture 4" descr="C:\Users\alle6513\Documents\Storytelling platforms\Thematic Atlas viewer\WE7 popup.jp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3067" y="2168963"/>
              <a:ext cx="1188724" cy="707301"/>
            </a:xfrm>
            <a:prstGeom prst="rect">
              <a:avLst/>
            </a:prstGeom>
            <a:noFill/>
          </p:spPr>
        </p:pic>
      </p:grpSp>
      <p:grpSp>
        <p:nvGrpSpPr>
          <p:cNvPr id="27" name="Group 26"/>
          <p:cNvGrpSpPr/>
          <p:nvPr/>
        </p:nvGrpSpPr>
        <p:grpSpPr>
          <a:xfrm>
            <a:off x="908051" y="1356062"/>
            <a:ext cx="3040495" cy="2234826"/>
            <a:chOff x="2331950" y="1627648"/>
            <a:chExt cx="4585337" cy="4493753"/>
          </a:xfrm>
        </p:grpSpPr>
        <p:pic>
          <p:nvPicPr>
            <p:cNvPr id="28" name="Picture 54" descr="cloud_jack-fav_02lg.png"/>
            <p:cNvPicPr>
              <a:picLocks noChangeAspect="1"/>
            </p:cNvPicPr>
            <p:nvPr/>
          </p:nvPicPr>
          <p:blipFill>
            <a:blip r:embed="rId12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945" y="2035679"/>
              <a:ext cx="2920772" cy="2027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Rectangle 28"/>
            <p:cNvSpPr/>
            <p:nvPr/>
          </p:nvSpPr>
          <p:spPr>
            <a:xfrm>
              <a:off x="2331950" y="1627648"/>
              <a:ext cx="3090949" cy="4332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sk-SK" sz="1400" b="1" kern="0" dirty="0" smtClean="0">
                  <a:solidFill>
                    <a:srgbClr val="FFFFFF"/>
                  </a:solidFill>
                </a:rPr>
                <a:t>Inteligentné web </a:t>
              </a:r>
              <a:r>
                <a:rPr lang="en-US" sz="1400" b="1" kern="0" dirty="0" smtClean="0">
                  <a:solidFill>
                    <a:srgbClr val="FFFFFF"/>
                  </a:solidFill>
                </a:rPr>
                <a:t>map</a:t>
              </a:r>
              <a:r>
                <a:rPr lang="sk-SK" sz="1400" b="1" kern="0" dirty="0" smtClean="0">
                  <a:solidFill>
                    <a:srgbClr val="FFFFFF"/>
                  </a:solidFill>
                </a:rPr>
                <a:t>y</a:t>
              </a:r>
              <a:endParaRPr lang="en-US" sz="1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384184" y="3907900"/>
              <a:ext cx="1497715" cy="8664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sk-SK" sz="1400" b="1" kern="0" dirty="0" smtClean="0">
                  <a:solidFill>
                    <a:srgbClr val="FFFFFF"/>
                  </a:solidFill>
                </a:rPr>
                <a:t>Služby</a:t>
              </a:r>
              <a:endParaRPr lang="en-US" sz="1400" b="1" kern="0" dirty="0" smtClean="0">
                <a:solidFill>
                  <a:srgbClr val="FFFFFF"/>
                </a:solidFill>
              </a:endParaRPr>
            </a:p>
            <a:p>
              <a:r>
                <a:rPr lang="en-US" sz="1400" b="1" kern="0" dirty="0" smtClean="0">
                  <a:solidFill>
                    <a:srgbClr val="FFFFFF"/>
                  </a:solidFill>
                </a:rPr>
                <a:t>a d</a:t>
              </a:r>
              <a:r>
                <a:rPr lang="sk-SK" sz="1400" b="1" kern="0" dirty="0" smtClean="0">
                  <a:solidFill>
                    <a:srgbClr val="FFFFFF"/>
                  </a:solidFill>
                </a:rPr>
                <a:t>á</a:t>
              </a:r>
              <a:r>
                <a:rPr lang="en-US" sz="1400" b="1" kern="0" dirty="0" smtClean="0">
                  <a:solidFill>
                    <a:srgbClr val="FFFFFF"/>
                  </a:solidFill>
                </a:rPr>
                <a:t>ta</a:t>
              </a:r>
              <a:endParaRPr lang="en-US" sz="1400" dirty="0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3064031" y="4268245"/>
              <a:ext cx="3853256" cy="1853156"/>
            </a:xfrm>
            <a:prstGeom prst="ellipse">
              <a:avLst/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987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1818559"/>
              <a:endPara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 bwMode="auto">
            <a:xfrm flipV="1">
              <a:off x="4622563" y="2971800"/>
              <a:ext cx="432037" cy="2015069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 flipH="1" flipV="1">
              <a:off x="5041900" y="2895601"/>
              <a:ext cx="1231900" cy="2260599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 flipV="1">
              <a:off x="3733800" y="2971800"/>
              <a:ext cx="1270003" cy="2197100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flipH="1" flipV="1">
              <a:off x="5080001" y="2921000"/>
              <a:ext cx="342899" cy="2146300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  <a:effectLst/>
          </p:spPr>
        </p:cxnSp>
        <p:pic>
          <p:nvPicPr>
            <p:cNvPr id="36" name="Picture 35" descr="circle_grn.png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9283" y="4741140"/>
              <a:ext cx="865225" cy="887798"/>
            </a:xfrm>
            <a:prstGeom prst="rect">
              <a:avLst/>
            </a:prstGeom>
          </p:spPr>
        </p:pic>
        <p:pic>
          <p:nvPicPr>
            <p:cNvPr id="37" name="Picture 36" descr="circle_grn.png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5514" y="4741140"/>
              <a:ext cx="865225" cy="887798"/>
            </a:xfrm>
            <a:prstGeom prst="rect">
              <a:avLst/>
            </a:prstGeom>
          </p:spPr>
        </p:pic>
        <p:pic>
          <p:nvPicPr>
            <p:cNvPr id="38" name="Picture 37" descr="datamodel_03.png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7881" y="4938558"/>
              <a:ext cx="711215" cy="456009"/>
            </a:xfrm>
            <a:prstGeom prst="rect">
              <a:avLst/>
            </a:prstGeom>
          </p:spPr>
        </p:pic>
        <p:pic>
          <p:nvPicPr>
            <p:cNvPr id="39" name="Picture 38" descr="circle_grn.png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6823" y="4741140"/>
              <a:ext cx="865225" cy="887798"/>
            </a:xfrm>
            <a:prstGeom prst="rect">
              <a:avLst/>
            </a:prstGeom>
          </p:spPr>
        </p:pic>
        <p:pic>
          <p:nvPicPr>
            <p:cNvPr id="40" name="Picture 39" descr="map_layer_analysis_01.png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3026" y="4995626"/>
              <a:ext cx="725460" cy="400089"/>
            </a:xfrm>
            <a:prstGeom prst="rect">
              <a:avLst/>
            </a:prstGeom>
          </p:spPr>
        </p:pic>
        <p:pic>
          <p:nvPicPr>
            <p:cNvPr id="41" name="Picture 40" descr="circle_grn.png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53053" y="4741140"/>
              <a:ext cx="865225" cy="887798"/>
            </a:xfrm>
            <a:prstGeom prst="rect">
              <a:avLst/>
            </a:prstGeom>
          </p:spPr>
        </p:pic>
        <p:pic>
          <p:nvPicPr>
            <p:cNvPr id="42" name="Picture 41" descr="raster_layer_01.png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6691" y="4995626"/>
              <a:ext cx="725460" cy="400089"/>
            </a:xfrm>
            <a:prstGeom prst="rect">
              <a:avLst/>
            </a:prstGeom>
          </p:spPr>
        </p:pic>
        <p:pic>
          <p:nvPicPr>
            <p:cNvPr id="43" name="Picture 42" descr="mashup_layer_02.png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952" y="2869746"/>
              <a:ext cx="1430274" cy="788793"/>
            </a:xfrm>
            <a:prstGeom prst="rect">
              <a:avLst/>
            </a:prstGeom>
          </p:spPr>
        </p:pic>
        <p:pic>
          <p:nvPicPr>
            <p:cNvPr id="44" name="Picture 43" descr="WebMap Layer.png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278" y="2537367"/>
              <a:ext cx="1428621" cy="844750"/>
            </a:xfrm>
            <a:prstGeom prst="rect">
              <a:avLst/>
            </a:prstGeom>
          </p:spPr>
        </p:pic>
        <p:pic>
          <p:nvPicPr>
            <p:cNvPr id="45" name="Picture 31" descr="agis_dots.png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9294" y="4886390"/>
              <a:ext cx="590929" cy="6159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Rectangle 45"/>
          <p:cNvSpPr/>
          <p:nvPr/>
        </p:nvSpPr>
        <p:spPr>
          <a:xfrm>
            <a:off x="3895148" y="1478271"/>
            <a:ext cx="1143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1500" b="1" dirty="0" smtClean="0">
                <a:solidFill>
                  <a:schemeClr val="tx2"/>
                </a:solidFill>
              </a:rPr>
              <a:t>Podporujú</a:t>
            </a:r>
            <a:endParaRPr lang="en-US" sz="15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6643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blueswoosh-bg.png"/>
          <p:cNvPicPr>
            <a:picLocks noChangeAspect="1"/>
          </p:cNvPicPr>
          <p:nvPr/>
        </p:nvPicPr>
        <p:blipFill>
          <a:blip r:embed="rId3" cstate="screen">
            <a:lum/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Inteligentné </a:t>
            </a:r>
            <a:r>
              <a:rPr lang="en-US" dirty="0" smtClean="0"/>
              <a:t>web map</a:t>
            </a:r>
            <a:r>
              <a:rPr lang="sk-SK" dirty="0" smtClean="0"/>
              <a:t>y sú použiteľné </a:t>
            </a:r>
            <a:r>
              <a:rPr lang="sk-SK" dirty="0" err="1" smtClean="0"/>
              <a:t>všad</a:t>
            </a:r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Zlepšená dostupnosť a spolupráca</a:t>
            </a:r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1101386" y="1591900"/>
            <a:ext cx="6993387" cy="2850076"/>
            <a:chOff x="682647" y="1771798"/>
            <a:chExt cx="9746384" cy="4593775"/>
          </a:xfrm>
        </p:grpSpPr>
        <p:cxnSp>
          <p:nvCxnSpPr>
            <p:cNvPr id="6" name="Straight Connector 5"/>
            <p:cNvCxnSpPr/>
            <p:nvPr/>
          </p:nvCxnSpPr>
          <p:spPr bwMode="auto">
            <a:xfrm rot="10800000" flipV="1">
              <a:off x="6836624" y="3702278"/>
              <a:ext cx="1911913" cy="627744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len="med"/>
              <a:tailEnd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4949050" y="3356598"/>
              <a:ext cx="1711618" cy="933567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len="med"/>
              <a:tailEnd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16200000" flipH="1">
              <a:off x="5910761" y="3540254"/>
              <a:ext cx="1382525" cy="117294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len="med"/>
              <a:tailEnd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flipH="1">
              <a:off x="6660674" y="2949556"/>
              <a:ext cx="1501869" cy="1340611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len="med"/>
              <a:tailEnd len="med"/>
            </a:ln>
            <a:effectLst/>
          </p:spPr>
        </p:cxnSp>
        <p:cxnSp>
          <p:nvCxnSpPr>
            <p:cNvPr id="10" name="Straight Connector 9"/>
            <p:cNvCxnSpPr>
              <a:stCxn id="23" idx="1"/>
            </p:cNvCxnSpPr>
            <p:nvPr/>
          </p:nvCxnSpPr>
          <p:spPr bwMode="auto">
            <a:xfrm flipH="1" flipV="1">
              <a:off x="6705309" y="4267200"/>
              <a:ext cx="2169124" cy="569666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len="med"/>
              <a:tailEnd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flipV="1">
              <a:off x="4285877" y="4270241"/>
              <a:ext cx="2363072" cy="213076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len="med"/>
              <a:tailEnd len="med"/>
            </a:ln>
            <a:effectLst/>
          </p:spPr>
        </p:cxnSp>
        <p:grpSp>
          <p:nvGrpSpPr>
            <p:cNvPr id="12" name="Group 57"/>
            <p:cNvGrpSpPr/>
            <p:nvPr/>
          </p:nvGrpSpPr>
          <p:grpSpPr>
            <a:xfrm>
              <a:off x="5339015" y="3570027"/>
              <a:ext cx="2118461" cy="1470418"/>
              <a:chOff x="6622506" y="3884509"/>
              <a:chExt cx="2106437" cy="1721117"/>
            </a:xfrm>
          </p:grpSpPr>
          <p:pic>
            <p:nvPicPr>
              <p:cNvPr id="13" name="Picture 12" descr="cloud_jack-fav_02lg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22506" y="3884509"/>
                <a:ext cx="2106437" cy="1721117"/>
              </a:xfrm>
              <a:prstGeom prst="rect">
                <a:avLst/>
              </a:prstGeom>
            </p:spPr>
          </p:pic>
          <p:pic>
            <p:nvPicPr>
              <p:cNvPr id="14" name="Picture 13" descr="cloud_jack-fav_02lg.png"/>
              <p:cNvPicPr>
                <a:picLocks noChangeAspect="1"/>
              </p:cNvPicPr>
              <p:nvPr/>
            </p:nvPicPr>
            <p:blipFill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22506" y="3884509"/>
                <a:ext cx="2106437" cy="1721117"/>
              </a:xfrm>
              <a:prstGeom prst="rect">
                <a:avLst/>
              </a:prstGeom>
            </p:spPr>
          </p:pic>
        </p:grpSp>
        <p:pic>
          <p:nvPicPr>
            <p:cNvPr id="15" name="Picture 14" descr="ipad_standard_map0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9972" y="2760330"/>
              <a:ext cx="886890" cy="1023890"/>
            </a:xfrm>
            <a:prstGeom prst="rect">
              <a:avLst/>
            </a:prstGeom>
          </p:spPr>
        </p:pic>
        <p:pic>
          <p:nvPicPr>
            <p:cNvPr id="16" name="Picture 15" descr="comp_blu_map03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70058" y="4046808"/>
              <a:ext cx="1072429" cy="1114651"/>
            </a:xfrm>
            <a:prstGeom prst="rect">
              <a:avLst/>
            </a:prstGeom>
          </p:spPr>
        </p:pic>
        <p:pic>
          <p:nvPicPr>
            <p:cNvPr id="17" name="Picture 16" descr="droid_map.png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5852261" y="1907389"/>
              <a:ext cx="660884" cy="1042164"/>
            </a:xfrm>
            <a:prstGeom prst="rect">
              <a:avLst/>
            </a:prstGeom>
          </p:spPr>
        </p:pic>
        <p:pic>
          <p:nvPicPr>
            <p:cNvPr id="18" name="Picture 17" descr="iphone_map.png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>
              <a:off x="6630939" y="1897766"/>
              <a:ext cx="686303" cy="107605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 bwMode="auto">
            <a:xfrm>
              <a:off x="4560740" y="4677972"/>
              <a:ext cx="2242789" cy="892938"/>
            </a:xfrm>
            <a:prstGeom prst="rect">
              <a:avLst/>
            </a:prstGeom>
            <a:noFill/>
          </p:spPr>
          <p:txBody>
            <a:bodyPr wrap="square" lIns="0" tIns="45720" rIns="0" bIns="45720" anchor="b">
              <a:spAutoFit/>
            </a:bodyPr>
            <a:lstStyle/>
            <a:p>
              <a:pPr algn="ctr" defTabSz="1811518">
                <a:lnSpc>
                  <a:spcPts val="3566"/>
                </a:lnSpc>
                <a:spcAft>
                  <a:spcPts val="594"/>
                </a:spcAft>
                <a:buClr>
                  <a:srgbClr val="9DCFFE"/>
                </a:buClr>
                <a:defRPr/>
              </a:pPr>
              <a:r>
                <a:rPr lang="sk-SK" sz="2000" b="1" kern="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Jedna m</a:t>
              </a:r>
              <a:r>
                <a:rPr lang="en-US" sz="2000" b="1" kern="0" dirty="0" err="1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ap</a:t>
              </a:r>
              <a:r>
                <a:rPr lang="sk-SK" sz="2000" b="1" kern="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a</a:t>
              </a:r>
              <a:r>
                <a:rPr lang="en-US" sz="2000" b="1" kern="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</a:t>
              </a:r>
              <a:endParaRPr lang="en-US" sz="2000" kern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ＭＳ Ｐゴシック"/>
                <a:cs typeface="ＭＳ Ｐゴシック"/>
              </a:endParaRPr>
            </a:p>
          </p:txBody>
        </p:sp>
        <p:sp>
          <p:nvSpPr>
            <p:cNvPr id="20" name="TextBox 20"/>
            <p:cNvSpPr txBox="1">
              <a:spLocks noChangeArrowheads="1"/>
            </p:cNvSpPr>
            <p:nvPr/>
          </p:nvSpPr>
          <p:spPr bwMode="auto">
            <a:xfrm>
              <a:off x="3087515" y="5095771"/>
              <a:ext cx="1837599" cy="496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45720" rIns="0" bIns="4572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 smtClean="0"/>
                <a:t>Desktop</a:t>
              </a:r>
              <a:endParaRPr lang="en-US" sz="1400" b="1" dirty="0"/>
            </a:p>
          </p:txBody>
        </p: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2982347" y="3061065"/>
              <a:ext cx="1837599" cy="496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45720" rIns="0" bIns="4572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 smtClean="0"/>
                <a:t>Tablet</a:t>
              </a:r>
              <a:r>
                <a:rPr lang="sk-SK" sz="1400" b="1" dirty="0" smtClean="0"/>
                <a:t>y</a:t>
              </a:r>
              <a:endParaRPr lang="en-US" sz="1400" b="1" dirty="0"/>
            </a:p>
          </p:txBody>
        </p:sp>
        <p:sp>
          <p:nvSpPr>
            <p:cNvPr id="22" name="TextBox 20"/>
            <p:cNvSpPr txBox="1">
              <a:spLocks noChangeArrowheads="1"/>
            </p:cNvSpPr>
            <p:nvPr/>
          </p:nvSpPr>
          <p:spPr bwMode="auto">
            <a:xfrm>
              <a:off x="4220162" y="1916322"/>
              <a:ext cx="1850227" cy="496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45720" rIns="0" bIns="4572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 smtClean="0"/>
                <a:t>Smart</a:t>
              </a:r>
              <a:r>
                <a:rPr lang="sk-SK" sz="1400" b="1" dirty="0" err="1" smtClean="0"/>
                <a:t>f</a:t>
              </a:r>
              <a:r>
                <a:rPr lang="sk-SK" sz="1400" b="1" dirty="0" err="1"/>
                <a:t>ó</a:t>
              </a:r>
              <a:r>
                <a:rPr lang="en-US" sz="1400" b="1" dirty="0" smtClean="0"/>
                <a:t>n</a:t>
              </a:r>
              <a:r>
                <a:rPr lang="sk-SK" sz="1400" b="1" dirty="0" smtClean="0"/>
                <a:t>y</a:t>
              </a:r>
              <a:endParaRPr lang="en-US" sz="1400" b="1" dirty="0"/>
            </a:p>
          </p:txBody>
        </p:sp>
        <p:pic>
          <p:nvPicPr>
            <p:cNvPr id="23" name="Picture 22" descr="screenshot_03.png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74433" y="4489839"/>
              <a:ext cx="929609" cy="694053"/>
            </a:xfrm>
            <a:prstGeom prst="rect">
              <a:avLst/>
            </a:prstGeom>
          </p:spPr>
        </p:pic>
        <p:sp>
          <p:nvSpPr>
            <p:cNvPr id="24" name="TextBox 20"/>
            <p:cNvSpPr txBox="1">
              <a:spLocks noChangeArrowheads="1"/>
            </p:cNvSpPr>
            <p:nvPr/>
          </p:nvSpPr>
          <p:spPr bwMode="auto">
            <a:xfrm>
              <a:off x="8162543" y="3812702"/>
              <a:ext cx="2266488" cy="496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45720" rIns="0" bIns="4572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 smtClean="0"/>
                <a:t>Web</a:t>
              </a:r>
              <a:r>
                <a:rPr lang="sk-SK" sz="1400" b="1" dirty="0" err="1" smtClean="0"/>
                <a:t>ové</a:t>
              </a:r>
              <a:r>
                <a:rPr lang="sk-SK" sz="1400" b="1" dirty="0" smtClean="0"/>
                <a:t> stránky</a:t>
              </a:r>
              <a:endParaRPr lang="en-US" sz="1400" b="1" dirty="0"/>
            </a:p>
          </p:txBody>
        </p:sp>
        <p:sp>
          <p:nvSpPr>
            <p:cNvPr id="25" name="TextBox 20"/>
            <p:cNvSpPr txBox="1">
              <a:spLocks noChangeArrowheads="1"/>
            </p:cNvSpPr>
            <p:nvPr/>
          </p:nvSpPr>
          <p:spPr bwMode="auto">
            <a:xfrm>
              <a:off x="6499892" y="5869496"/>
              <a:ext cx="1845452" cy="496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45720" rIns="0" bIns="4572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 smtClean="0"/>
                <a:t>ArcGIS Online</a:t>
              </a:r>
              <a:endParaRPr lang="en-US" sz="1400" b="1" dirty="0"/>
            </a:p>
          </p:txBody>
        </p:sp>
        <p:pic>
          <p:nvPicPr>
            <p:cNvPr id="26" name="Picture 25" descr="screenshot_webmap.png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15689" y="3090167"/>
              <a:ext cx="929608" cy="694052"/>
            </a:xfrm>
            <a:prstGeom prst="rect">
              <a:avLst/>
            </a:prstGeom>
          </p:spPr>
        </p:pic>
        <p:pic>
          <p:nvPicPr>
            <p:cNvPr id="27" name="Picture 26" descr="windowsphone_map.png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>
              <a:off x="6136882" y="2218268"/>
              <a:ext cx="698189" cy="1017842"/>
            </a:xfrm>
            <a:prstGeom prst="rect">
              <a:avLst/>
            </a:prstGeom>
          </p:spPr>
        </p:pic>
        <p:pic>
          <p:nvPicPr>
            <p:cNvPr id="28" name="Picture 27" descr="gis_web_globe_01.png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6901" y="4496854"/>
              <a:ext cx="1555641" cy="1555232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 bwMode="auto">
            <a:xfrm>
              <a:off x="682647" y="1771798"/>
              <a:ext cx="3218499" cy="892938"/>
            </a:xfrm>
            <a:prstGeom prst="rect">
              <a:avLst/>
            </a:prstGeom>
            <a:noFill/>
          </p:spPr>
          <p:txBody>
            <a:bodyPr wrap="square" lIns="0" tIns="45720" rIns="0" bIns="45720" anchor="b">
              <a:spAutoFit/>
            </a:bodyPr>
            <a:lstStyle/>
            <a:p>
              <a:pPr algn="ctr" defTabSz="1811518">
                <a:lnSpc>
                  <a:spcPts val="3566"/>
                </a:lnSpc>
                <a:spcAft>
                  <a:spcPts val="594"/>
                </a:spcAft>
                <a:buClr>
                  <a:srgbClr val="9DCFFE"/>
                </a:buClr>
                <a:defRPr/>
              </a:pPr>
              <a:r>
                <a:rPr lang="sk-SK" sz="2000" b="1" kern="0" dirty="0" smtClean="0">
                  <a:solidFill>
                    <a:srgbClr val="9ED2F0"/>
                  </a:solidFill>
                </a:rPr>
                <a:t>Každ</a:t>
              </a:r>
              <a:r>
                <a:rPr lang="sk-SK" sz="2000" b="1" kern="0" dirty="0">
                  <a:solidFill>
                    <a:srgbClr val="9ED2F0"/>
                  </a:solidFill>
                </a:rPr>
                <a:t>é</a:t>
              </a:r>
              <a:r>
                <a:rPr lang="sk-SK" sz="2000" b="1" kern="0" dirty="0" smtClean="0">
                  <a:solidFill>
                    <a:srgbClr val="9ED2F0"/>
                  </a:solidFill>
                </a:rPr>
                <a:t> zariadenie</a:t>
              </a:r>
              <a:endParaRPr lang="en-US" sz="2000" kern="0" dirty="0">
                <a:solidFill>
                  <a:srgbClr val="9ED2F0"/>
                </a:solidFill>
                <a:latin typeface="Arial"/>
                <a:ea typeface="ＭＳ Ｐゴシック"/>
                <a:cs typeface="ＭＳ Ｐゴシック"/>
              </a:endParaRPr>
            </a:p>
          </p:txBody>
        </p:sp>
        <p:sp>
          <p:nvSpPr>
            <p:cNvPr id="30" name="TextBox 20"/>
            <p:cNvSpPr txBox="1">
              <a:spLocks noChangeArrowheads="1"/>
            </p:cNvSpPr>
            <p:nvPr/>
          </p:nvSpPr>
          <p:spPr bwMode="auto">
            <a:xfrm>
              <a:off x="8413572" y="5171243"/>
              <a:ext cx="1837599" cy="496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45720" rIns="0" bIns="4572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sk-SK" sz="1400" b="1" dirty="0" smtClean="0"/>
                <a:t>Prehliadače</a:t>
              </a:r>
              <a:endParaRPr lang="en-US" sz="1400" b="1" dirty="0"/>
            </a:p>
          </p:txBody>
        </p:sp>
        <p:sp>
          <p:nvSpPr>
            <p:cNvPr id="31" name="TextBox 20"/>
            <p:cNvSpPr txBox="1">
              <a:spLocks noChangeArrowheads="1"/>
            </p:cNvSpPr>
            <p:nvPr/>
          </p:nvSpPr>
          <p:spPr bwMode="auto">
            <a:xfrm>
              <a:off x="7701031" y="1892856"/>
              <a:ext cx="1837598" cy="496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45720" rIns="0" bIns="4572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sk-SK" sz="1400" b="1" dirty="0" smtClean="0"/>
                <a:t>Sociálne média</a:t>
              </a:r>
              <a:endParaRPr lang="en-US" sz="1400" b="1" dirty="0"/>
            </a:p>
          </p:txBody>
        </p:sp>
        <p:pic>
          <p:nvPicPr>
            <p:cNvPr id="32" name="Picture 31" descr="blog_01.png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55899" y="2296706"/>
              <a:ext cx="923026" cy="683561"/>
            </a:xfrm>
            <a:prstGeom prst="rect">
              <a:avLst/>
            </a:prstGeom>
          </p:spPr>
        </p:pic>
        <p:pic>
          <p:nvPicPr>
            <p:cNvPr id="33" name="Picture 32" descr="map_03.png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89216" y="2537751"/>
              <a:ext cx="328196" cy="243549"/>
            </a:xfrm>
            <a:prstGeom prst="rect">
              <a:avLst/>
            </a:prstGeom>
          </p:spPr>
        </p:pic>
        <p:grpSp>
          <p:nvGrpSpPr>
            <p:cNvPr id="34" name="Group 33"/>
            <p:cNvGrpSpPr/>
            <p:nvPr/>
          </p:nvGrpSpPr>
          <p:grpSpPr>
            <a:xfrm>
              <a:off x="5786569" y="3875346"/>
              <a:ext cx="1202134" cy="875464"/>
              <a:chOff x="5692493" y="3875346"/>
              <a:chExt cx="1202134" cy="875464"/>
            </a:xfrm>
          </p:grpSpPr>
          <p:pic>
            <p:nvPicPr>
              <p:cNvPr id="35" name="Picture 40" descr="mashup_layer_02.png"/>
              <p:cNvPicPr>
                <a:picLocks noChangeAspect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2493" y="4060741"/>
                <a:ext cx="1202134" cy="690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" name="Picture 35" descr="WebMap Layer.png"/>
              <p:cNvPicPr>
                <a:picLocks noChangeAspect="1"/>
              </p:cNvPicPr>
              <p:nvPr/>
            </p:nvPicPr>
            <p:blipFill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22963" y="3875346"/>
                <a:ext cx="1117906" cy="66102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301602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</a:t>
            </a:r>
            <a:r>
              <a:rPr lang="sk-SK" dirty="0" smtClean="0"/>
              <a:t>aplikácie sú dôležitou časťou GIS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Rôzne GIS</a:t>
            </a:r>
            <a:r>
              <a:rPr lang="en-US" dirty="0" smtClean="0"/>
              <a:t> </a:t>
            </a:r>
            <a:r>
              <a:rPr lang="sk-SK" dirty="0" smtClean="0"/>
              <a:t>prehliadače</a:t>
            </a:r>
            <a:r>
              <a:rPr lang="en-US" dirty="0" smtClean="0"/>
              <a:t> a </a:t>
            </a:r>
            <a:r>
              <a:rPr lang="en-US" dirty="0"/>
              <a:t>APIs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Jednoduchá konfigurácia a nasadenie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40954" y="1353911"/>
            <a:ext cx="1104712" cy="201052"/>
          </a:xfrm>
          <a:prstGeom prst="rect">
            <a:avLst/>
          </a:prstGeom>
          <a:noFill/>
          <a:effectLst/>
        </p:spPr>
        <p:txBody>
          <a:bodyPr wrap="none" lIns="0" tIns="0" rIns="0" bIns="0" rtlCol="0" anchor="b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200" b="1" dirty="0" smtClean="0"/>
              <a:t>JavaScript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4037604" y="1609299"/>
            <a:ext cx="1042490" cy="565769"/>
            <a:chOff x="4037604" y="2145732"/>
            <a:chExt cx="1042490" cy="754358"/>
          </a:xfrm>
        </p:grpSpPr>
        <p:sp>
          <p:nvSpPr>
            <p:cNvPr id="12" name="Rounded Rectangle 11"/>
            <p:cNvSpPr/>
            <p:nvPr/>
          </p:nvSpPr>
          <p:spPr>
            <a:xfrm>
              <a:off x="4037604" y="2145732"/>
              <a:ext cx="1042490" cy="754358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rPr>
                <a:t> </a:t>
              </a: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3" name="Picture 12" descr="chile_app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8861" y="2192029"/>
              <a:ext cx="939977" cy="661765"/>
            </a:xfrm>
            <a:prstGeom prst="rect">
              <a:avLst/>
            </a:prstGeom>
          </p:spPr>
        </p:pic>
      </p:grpSp>
      <p:grpSp>
        <p:nvGrpSpPr>
          <p:cNvPr id="58" name="Group 57"/>
          <p:cNvGrpSpPr/>
          <p:nvPr/>
        </p:nvGrpSpPr>
        <p:grpSpPr>
          <a:xfrm>
            <a:off x="4550791" y="2003082"/>
            <a:ext cx="950381" cy="503086"/>
            <a:chOff x="4550790" y="2670775"/>
            <a:chExt cx="950381" cy="670781"/>
          </a:xfrm>
        </p:grpSpPr>
        <p:sp>
          <p:nvSpPr>
            <p:cNvPr id="10" name="Rounded Rectangle 9"/>
            <p:cNvSpPr/>
            <p:nvPr/>
          </p:nvSpPr>
          <p:spPr>
            <a:xfrm>
              <a:off x="4550790" y="2670775"/>
              <a:ext cx="950381" cy="670781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rPr>
                <a:t> </a:t>
              </a: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1" name="Picture 10" descr="486_1_usgs_javascript_arcti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5859" y="2720018"/>
              <a:ext cx="860242" cy="572294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2594214" y="1374322"/>
            <a:ext cx="1104711" cy="190979"/>
          </a:xfrm>
          <a:prstGeom prst="rect">
            <a:avLst/>
          </a:prstGeom>
          <a:noFill/>
          <a:effectLst/>
        </p:spPr>
        <p:txBody>
          <a:bodyPr wrap="none" lIns="0" tIns="0" rIns="0" bIns="0" rtlCol="0" anchor="b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200" b="1" dirty="0" smtClean="0"/>
              <a:t>Silverlight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2570976" y="1617750"/>
            <a:ext cx="1028557" cy="623537"/>
            <a:chOff x="2570975" y="2157001"/>
            <a:chExt cx="1028557" cy="831382"/>
          </a:xfrm>
        </p:grpSpPr>
        <p:sp>
          <p:nvSpPr>
            <p:cNvPr id="20" name="Rounded Rectangle 19"/>
            <p:cNvSpPr/>
            <p:nvPr/>
          </p:nvSpPr>
          <p:spPr>
            <a:xfrm>
              <a:off x="2570975" y="2157001"/>
              <a:ext cx="1028557" cy="831382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rPr>
                <a:t> </a:t>
              </a: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21" name="Picture 20" descr="TEDMED10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3039" y="2202920"/>
              <a:ext cx="924428" cy="739544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2929143" y="1942246"/>
            <a:ext cx="1003176" cy="625047"/>
            <a:chOff x="2929143" y="2589661"/>
            <a:chExt cx="1003176" cy="833396"/>
          </a:xfrm>
        </p:grpSpPr>
        <p:sp>
          <p:nvSpPr>
            <p:cNvPr id="18" name="Rounded Rectangle 17"/>
            <p:cNvSpPr/>
            <p:nvPr/>
          </p:nvSpPr>
          <p:spPr>
            <a:xfrm>
              <a:off x="2929143" y="2589661"/>
              <a:ext cx="1003176" cy="833396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rPr>
                <a:t> </a:t>
              </a: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9" name="Picture 18" descr="slide_3_economic_impact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73896" y="2640890"/>
              <a:ext cx="913671" cy="730938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914400" y="2945947"/>
            <a:ext cx="1474998" cy="197165"/>
          </a:xfrm>
          <a:prstGeom prst="rect">
            <a:avLst/>
          </a:prstGeom>
          <a:noFill/>
          <a:effectLst/>
        </p:spPr>
        <p:txBody>
          <a:bodyPr wrap="none" lIns="0" tIns="0" rIns="0" bIns="0" rtlCol="0" anchor="b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200" b="1" dirty="0" smtClean="0">
                <a:ea typeface="+mn-ea"/>
                <a:cs typeface="+mn-cs"/>
              </a:rPr>
              <a:t>Explorer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914400" y="3183566"/>
            <a:ext cx="1163820" cy="677561"/>
            <a:chOff x="914400" y="4244755"/>
            <a:chExt cx="1163820" cy="903414"/>
          </a:xfrm>
        </p:grpSpPr>
        <p:sp>
          <p:nvSpPr>
            <p:cNvPr id="24" name="Rounded Rectangle 23"/>
            <p:cNvSpPr/>
            <p:nvPr/>
          </p:nvSpPr>
          <p:spPr>
            <a:xfrm>
              <a:off x="914400" y="4244755"/>
              <a:ext cx="1163820" cy="903414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7954">
                <a:defRPr/>
              </a:pP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25" name="Picture 24" descr="explorer-5.bmp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2791" y="4293945"/>
              <a:ext cx="1067038" cy="805034"/>
            </a:xfrm>
            <a:prstGeom prst="rect">
              <a:avLst/>
            </a:prstGeom>
          </p:spPr>
        </p:pic>
      </p:grpSp>
      <p:sp>
        <p:nvSpPr>
          <p:cNvPr id="26" name="Rounded Rectangle 25"/>
          <p:cNvSpPr/>
          <p:nvPr/>
        </p:nvSpPr>
        <p:spPr>
          <a:xfrm>
            <a:off x="1773261" y="3070712"/>
            <a:ext cx="1058824" cy="617225"/>
          </a:xfrm>
          <a:prstGeom prst="roundRect">
            <a:avLst>
              <a:gd name="adj" fmla="val 3547"/>
            </a:avLst>
          </a:prstGeom>
          <a:gradFill flip="none" rotWithShape="1">
            <a:gsLst>
              <a:gs pos="95000">
                <a:srgbClr val="003367">
                  <a:alpha val="25000"/>
                </a:srgbClr>
              </a:gs>
              <a:gs pos="0">
                <a:srgbClr val="5AC3FA">
                  <a:alpha val="20000"/>
                </a:srgbClr>
              </a:gs>
              <a:gs pos="20000">
                <a:srgbClr val="051932">
                  <a:alpha val="20000"/>
                </a:srgbClr>
              </a:gs>
              <a:gs pos="73000">
                <a:srgbClr val="051932">
                  <a:alpha val="30000"/>
                </a:srgbClr>
              </a:gs>
            </a:gsLst>
            <a:lin ang="16200000" scaled="0"/>
            <a:tileRect/>
          </a:gradFill>
          <a:ln w="3175" cap="flat" cmpd="sng" algn="ctr">
            <a:solidFill>
              <a:srgbClr val="5AC3FA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algn="ctr" defTabSz="917954">
              <a:defRPr/>
            </a:pPr>
            <a:endParaRPr lang="en-US" sz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0806" y="3106371"/>
            <a:ext cx="966479" cy="546875"/>
          </a:xfrm>
          <a:prstGeom prst="rect">
            <a:avLst/>
          </a:prstGeom>
        </p:spPr>
      </p:pic>
      <p:grpSp>
        <p:nvGrpSpPr>
          <p:cNvPr id="59" name="Group 58"/>
          <p:cNvGrpSpPr/>
          <p:nvPr/>
        </p:nvGrpSpPr>
        <p:grpSpPr>
          <a:xfrm>
            <a:off x="5705209" y="1382647"/>
            <a:ext cx="2397135" cy="848453"/>
            <a:chOff x="5705208" y="1843529"/>
            <a:chExt cx="2397135" cy="1131271"/>
          </a:xfrm>
        </p:grpSpPr>
        <p:sp>
          <p:nvSpPr>
            <p:cNvPr id="29" name="Rounded Rectangle 28"/>
            <p:cNvSpPr/>
            <p:nvPr/>
          </p:nvSpPr>
          <p:spPr>
            <a:xfrm>
              <a:off x="5705208" y="1843529"/>
              <a:ext cx="2397135" cy="1131271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7954">
                <a:defRPr/>
              </a:pP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30" name="Picture 29" descr="DarkBaseMapTraffic.jpg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53202" y="1892252"/>
              <a:ext cx="2301146" cy="1033824"/>
            </a:xfrm>
            <a:prstGeom prst="rect">
              <a:avLst/>
            </a:prstGeom>
          </p:spPr>
        </p:pic>
      </p:grpSp>
      <p:grpSp>
        <p:nvGrpSpPr>
          <p:cNvPr id="60" name="Group 59"/>
          <p:cNvGrpSpPr/>
          <p:nvPr/>
        </p:nvGrpSpPr>
        <p:grpSpPr>
          <a:xfrm>
            <a:off x="6692714" y="2033369"/>
            <a:ext cx="1613377" cy="808991"/>
            <a:chOff x="6692713" y="2711159"/>
            <a:chExt cx="1613377" cy="1078654"/>
          </a:xfrm>
        </p:grpSpPr>
        <p:sp>
          <p:nvSpPr>
            <p:cNvPr id="35" name="Rounded Rectangle 34"/>
            <p:cNvSpPr/>
            <p:nvPr/>
          </p:nvSpPr>
          <p:spPr>
            <a:xfrm>
              <a:off x="6692713" y="2711159"/>
              <a:ext cx="1613377" cy="1078654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7954">
                <a:defRPr/>
              </a:pP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3077" y="2760166"/>
              <a:ext cx="1512648" cy="980640"/>
            </a:xfrm>
            <a:prstGeom prst="rect">
              <a:avLst/>
            </a:prstGeom>
          </p:spPr>
        </p:pic>
      </p:grpSp>
      <p:grpSp>
        <p:nvGrpSpPr>
          <p:cNvPr id="61" name="Group 60"/>
          <p:cNvGrpSpPr/>
          <p:nvPr/>
        </p:nvGrpSpPr>
        <p:grpSpPr>
          <a:xfrm>
            <a:off x="5546461" y="2574798"/>
            <a:ext cx="1503190" cy="761664"/>
            <a:chOff x="5546461" y="3433064"/>
            <a:chExt cx="1503190" cy="1015552"/>
          </a:xfrm>
        </p:grpSpPr>
        <p:sp>
          <p:nvSpPr>
            <p:cNvPr id="38" name="Rounded Rectangle 37"/>
            <p:cNvSpPr/>
            <p:nvPr/>
          </p:nvSpPr>
          <p:spPr>
            <a:xfrm>
              <a:off x="5546461" y="3433064"/>
              <a:ext cx="1503190" cy="1015552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7954">
                <a:defRPr/>
              </a:pP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39" name="Picture 38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3267" y="3480999"/>
              <a:ext cx="1409578" cy="919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" name="TextBox 40"/>
          <p:cNvSpPr txBox="1"/>
          <p:nvPr/>
        </p:nvSpPr>
        <p:spPr>
          <a:xfrm>
            <a:off x="3105646" y="2951400"/>
            <a:ext cx="976715" cy="194929"/>
          </a:xfrm>
          <a:prstGeom prst="rect">
            <a:avLst/>
          </a:prstGeom>
          <a:noFill/>
          <a:effectLst/>
        </p:spPr>
        <p:txBody>
          <a:bodyPr wrap="none" lIns="0" tIns="0" rIns="0" bIns="0" rtlCol="0" anchor="b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200" b="1" dirty="0" smtClean="0"/>
              <a:t>SharePoint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3108634" y="3196581"/>
            <a:ext cx="1184429" cy="785494"/>
            <a:chOff x="3108633" y="4262107"/>
            <a:chExt cx="1184429" cy="1047325"/>
          </a:xfrm>
        </p:grpSpPr>
        <p:sp>
          <p:nvSpPr>
            <p:cNvPr id="46" name="Rounded Rectangle 45"/>
            <p:cNvSpPr/>
            <p:nvPr/>
          </p:nvSpPr>
          <p:spPr>
            <a:xfrm>
              <a:off x="3108633" y="4262107"/>
              <a:ext cx="1184429" cy="1047325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rPr>
                <a:t> </a:t>
              </a: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47" name="Picture 6" descr="C:\Users\arthur.AVWORLD\Desktop\BasemapGallery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5643" y="4308647"/>
              <a:ext cx="1090409" cy="954245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/>
          </p:spPr>
        </p:pic>
      </p:grpSp>
      <p:grpSp>
        <p:nvGrpSpPr>
          <p:cNvPr id="63" name="Group 62"/>
          <p:cNvGrpSpPr/>
          <p:nvPr/>
        </p:nvGrpSpPr>
        <p:grpSpPr>
          <a:xfrm>
            <a:off x="4038143" y="3016830"/>
            <a:ext cx="1134034" cy="710183"/>
            <a:chOff x="4038143" y="4022439"/>
            <a:chExt cx="1134034" cy="946911"/>
          </a:xfrm>
        </p:grpSpPr>
        <p:sp>
          <p:nvSpPr>
            <p:cNvPr id="44" name="Rounded Rectangle 43"/>
            <p:cNvSpPr/>
            <p:nvPr/>
          </p:nvSpPr>
          <p:spPr>
            <a:xfrm>
              <a:off x="4038143" y="4022439"/>
              <a:ext cx="1134034" cy="946911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rPr>
                <a:t> </a:t>
              </a: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45" name="Picture 44" descr="2.0 HeatMap.png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5755" y="4073103"/>
              <a:ext cx="1038810" cy="845583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sp>
        <p:nvSpPr>
          <p:cNvPr id="49" name="TextBox 48"/>
          <p:cNvSpPr txBox="1"/>
          <p:nvPr/>
        </p:nvSpPr>
        <p:spPr>
          <a:xfrm>
            <a:off x="933582" y="1347107"/>
            <a:ext cx="1274063" cy="213870"/>
          </a:xfrm>
          <a:prstGeom prst="rect">
            <a:avLst/>
          </a:prstGeom>
          <a:noFill/>
          <a:effectLst/>
        </p:spPr>
        <p:txBody>
          <a:bodyPr wrap="none" lIns="0" tIns="0" rIns="0" bIns="0" rtlCol="0" anchor="b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200" b="1" dirty="0" smtClean="0"/>
              <a:t>Flex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914400" y="1607679"/>
            <a:ext cx="1279277" cy="597952"/>
            <a:chOff x="914399" y="2143572"/>
            <a:chExt cx="1279277" cy="797269"/>
          </a:xfrm>
        </p:grpSpPr>
        <p:sp>
          <p:nvSpPr>
            <p:cNvPr id="50" name="Rounded Rectangle 49"/>
            <p:cNvSpPr/>
            <p:nvPr/>
          </p:nvSpPr>
          <p:spPr>
            <a:xfrm>
              <a:off x="914399" y="2143572"/>
              <a:ext cx="1279277" cy="797269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rPr>
                <a:t> </a:t>
              </a: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51" name="Picture 50" descr="COP_2.jpg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9712" y="2190157"/>
              <a:ext cx="1188651" cy="704098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1437177" y="1952517"/>
            <a:ext cx="1007788" cy="604589"/>
            <a:chOff x="1437177" y="2603356"/>
            <a:chExt cx="1007788" cy="806118"/>
          </a:xfrm>
        </p:grpSpPr>
        <p:sp>
          <p:nvSpPr>
            <p:cNvPr id="53" name="Rounded Rectangle 52"/>
            <p:cNvSpPr/>
            <p:nvPr/>
          </p:nvSpPr>
          <p:spPr>
            <a:xfrm>
              <a:off x="1437177" y="2603356"/>
              <a:ext cx="1007788" cy="806118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rPr>
                <a:t> </a:t>
              </a: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54" name="Picture 53" descr="ocean_currents_2.png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2055" y="2649440"/>
              <a:ext cx="918032" cy="713951"/>
            </a:xfrm>
            <a:prstGeom prst="rect">
              <a:avLst/>
            </a:prstGeom>
          </p:spPr>
        </p:pic>
      </p:grpSp>
      <p:grpSp>
        <p:nvGrpSpPr>
          <p:cNvPr id="62" name="Group 61"/>
          <p:cNvGrpSpPr/>
          <p:nvPr/>
        </p:nvGrpSpPr>
        <p:grpSpPr>
          <a:xfrm>
            <a:off x="6194532" y="3129643"/>
            <a:ext cx="1826313" cy="818080"/>
            <a:chOff x="6194531" y="4172857"/>
            <a:chExt cx="1826313" cy="1090773"/>
          </a:xfrm>
        </p:grpSpPr>
        <p:sp>
          <p:nvSpPr>
            <p:cNvPr id="32" name="Rounded Rectangle 31"/>
            <p:cNvSpPr/>
            <p:nvPr/>
          </p:nvSpPr>
          <p:spPr>
            <a:xfrm>
              <a:off x="6194531" y="4172857"/>
              <a:ext cx="1826313" cy="1090773"/>
            </a:xfrm>
            <a:prstGeom prst="roundRect">
              <a:avLst>
                <a:gd name="adj" fmla="val 3547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7954">
                <a:defRPr/>
              </a:pPr>
              <a:endPara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33" name="Picture 32" descr="FlexApp.JPG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1851" y="4222265"/>
              <a:ext cx="1731673" cy="9919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5934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11_JD-Plnry_4x3_tmplt">
  <a:themeElements>
    <a:clrScheme name="Esri 2011">
      <a:dk1>
        <a:sysClr val="windowText" lastClr="000000"/>
      </a:dk1>
      <a:lt1>
        <a:sysClr val="window" lastClr="FFFFFF"/>
      </a:lt1>
      <a:dk2>
        <a:srgbClr val="001446"/>
      </a:dk2>
      <a:lt2>
        <a:srgbClr val="FFFF96"/>
      </a:lt2>
      <a:accent1>
        <a:srgbClr val="A3CA4B"/>
      </a:accent1>
      <a:accent2>
        <a:srgbClr val="FAC15A"/>
      </a:accent2>
      <a:accent3>
        <a:srgbClr val="ED982D"/>
      </a:accent3>
      <a:accent4>
        <a:srgbClr val="5EB4E6"/>
      </a:accent4>
      <a:accent5>
        <a:srgbClr val="8DA3E8"/>
      </a:accent5>
      <a:accent6>
        <a:srgbClr val="B996D5"/>
      </a:accent6>
      <a:hlink>
        <a:srgbClr val="9BCDFF"/>
      </a:hlink>
      <a:folHlink>
        <a:srgbClr val="8C8C8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sp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UC11_JD-Plnry_4x3_tmplt.thmx</Template>
  <TotalTime>16546</TotalTime>
  <Words>722</Words>
  <Application>Microsoft Office PowerPoint</Application>
  <PresentationFormat>On-screen Show (16:9)</PresentationFormat>
  <Paragraphs>112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UC11_JD-Plnry_4x3_tmplt</vt:lpstr>
      <vt:lpstr>PowerPoint Presentation</vt:lpstr>
      <vt:lpstr>GIS sa rýchlo mení</vt:lpstr>
      <vt:lpstr>ArcGIS Online</vt:lpstr>
      <vt:lpstr>Ľahko vytvoriteľné, zdieľatelné inteligentné mapy</vt:lpstr>
      <vt:lpstr>Inteligentné web mapy sú použiteľné všade</vt:lpstr>
      <vt:lpstr>Web aplikácie sú dôležitou časťou GIS</vt:lpstr>
    </vt:vector>
  </TitlesOfParts>
  <Company>Esri, Inc.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Extend the Reach of Your GIS</dc:title>
  <dc:subject>ESRI Best Practices Series</dc:subject>
  <dc:creator>Christopher Cappelli</dc:creator>
  <cp:keywords>Esri, ArcGIS, Web, Desktop, Server, Cloud, ArcGIS Online</cp:keywords>
  <cp:lastModifiedBy>Marek Doršic</cp:lastModifiedBy>
  <cp:revision>417</cp:revision>
  <dcterms:created xsi:type="dcterms:W3CDTF">2010-11-09T18:30:09Z</dcterms:created>
  <dcterms:modified xsi:type="dcterms:W3CDTF">2011-11-21T16:38:39Z</dcterms:modified>
  <cp:category>best practices</cp:category>
</cp:coreProperties>
</file>